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56"/>
  </p:notesMasterIdLst>
  <p:sldIdLst>
    <p:sldId id="346" r:id="rId5"/>
    <p:sldId id="349" r:id="rId6"/>
    <p:sldId id="351" r:id="rId7"/>
    <p:sldId id="344" r:id="rId8"/>
    <p:sldId id="394" r:id="rId9"/>
    <p:sldId id="371" r:id="rId10"/>
    <p:sldId id="373" r:id="rId11"/>
    <p:sldId id="374" r:id="rId12"/>
    <p:sldId id="376" r:id="rId13"/>
    <p:sldId id="377" r:id="rId14"/>
    <p:sldId id="383" r:id="rId15"/>
    <p:sldId id="384" r:id="rId16"/>
    <p:sldId id="385" r:id="rId17"/>
    <p:sldId id="386" r:id="rId18"/>
    <p:sldId id="387" r:id="rId19"/>
    <p:sldId id="388" r:id="rId20"/>
    <p:sldId id="310" r:id="rId21"/>
    <p:sldId id="274" r:id="rId22"/>
    <p:sldId id="389" r:id="rId23"/>
    <p:sldId id="293" r:id="rId24"/>
    <p:sldId id="392" r:id="rId25"/>
    <p:sldId id="352" r:id="rId26"/>
    <p:sldId id="390" r:id="rId27"/>
    <p:sldId id="378" r:id="rId28"/>
    <p:sldId id="379" r:id="rId29"/>
    <p:sldId id="380" r:id="rId30"/>
    <p:sldId id="381" r:id="rId31"/>
    <p:sldId id="382" r:id="rId32"/>
    <p:sldId id="395" r:id="rId33"/>
    <p:sldId id="275" r:id="rId34"/>
    <p:sldId id="354" r:id="rId35"/>
    <p:sldId id="353" r:id="rId36"/>
    <p:sldId id="329" r:id="rId37"/>
    <p:sldId id="330" r:id="rId38"/>
    <p:sldId id="331" r:id="rId39"/>
    <p:sldId id="335" r:id="rId40"/>
    <p:sldId id="355" r:id="rId41"/>
    <p:sldId id="357" r:id="rId42"/>
    <p:sldId id="359" r:id="rId43"/>
    <p:sldId id="362" r:id="rId44"/>
    <p:sldId id="363" r:id="rId45"/>
    <p:sldId id="364" r:id="rId46"/>
    <p:sldId id="337" r:id="rId47"/>
    <p:sldId id="342" r:id="rId48"/>
    <p:sldId id="343" r:id="rId49"/>
    <p:sldId id="360" r:id="rId50"/>
    <p:sldId id="302" r:id="rId51"/>
    <p:sldId id="325" r:id="rId52"/>
    <p:sldId id="327" r:id="rId53"/>
    <p:sldId id="328" r:id="rId54"/>
    <p:sldId id="326" r:id="rId55"/>
  </p:sldIdLst>
  <p:sldSz cx="9144000" cy="5143500" type="screen16x9"/>
  <p:notesSz cx="6858000" cy="9144000"/>
  <p:embeddedFontLst>
    <p:embeddedFont>
      <p:font typeface="Nunito Sans" pitchFamily="2" charset="0"/>
      <p:regular r:id="rId57"/>
      <p:bold r:id="rId58"/>
      <p:italic r:id="rId59"/>
      <p:boldItalic r:id="rId60"/>
    </p:embeddedFont>
    <p:embeddedFont>
      <p:font typeface="Nunito Sans Black" pitchFamily="2" charset="0"/>
      <p:bold r:id="rId61"/>
      <p:italic r:id="rId62"/>
      <p:boldItalic r:id="rId63"/>
    </p:embeddedFont>
    <p:embeddedFont>
      <p:font typeface="Nunito Sans ExtraLight" pitchFamily="2" charset="0"/>
      <p:regular r:id="rId64"/>
      <p:italic r:id="rId65"/>
    </p:embeddedFont>
    <p:embeddedFont>
      <p:font typeface="Nunito Sans Light" pitchFamily="2" charset="0"/>
      <p:regular r:id="rId66"/>
      <p: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49"/>
            <p14:sldId id="351"/>
            <p14:sldId id="344"/>
            <p14:sldId id="394"/>
            <p14:sldId id="371"/>
            <p14:sldId id="373"/>
            <p14:sldId id="374"/>
            <p14:sldId id="376"/>
            <p14:sldId id="377"/>
            <p14:sldId id="383"/>
            <p14:sldId id="384"/>
            <p14:sldId id="385"/>
            <p14:sldId id="386"/>
            <p14:sldId id="387"/>
            <p14:sldId id="388"/>
            <p14:sldId id="310"/>
            <p14:sldId id="274"/>
            <p14:sldId id="389"/>
            <p14:sldId id="293"/>
            <p14:sldId id="392"/>
            <p14:sldId id="352"/>
            <p14:sldId id="390"/>
            <p14:sldId id="378"/>
            <p14:sldId id="379"/>
            <p14:sldId id="380"/>
            <p14:sldId id="381"/>
            <p14:sldId id="382"/>
            <p14:sldId id="395"/>
            <p14:sldId id="275"/>
            <p14:sldId id="354"/>
            <p14:sldId id="353"/>
            <p14:sldId id="329"/>
            <p14:sldId id="330"/>
            <p14:sldId id="331"/>
            <p14:sldId id="335"/>
            <p14:sldId id="355"/>
            <p14:sldId id="357"/>
            <p14:sldId id="359"/>
            <p14:sldId id="362"/>
            <p14:sldId id="363"/>
            <p14:sldId id="364"/>
            <p14:sldId id="337"/>
            <p14:sldId id="342"/>
            <p14:sldId id="343"/>
            <p14:sldId id="360"/>
            <p14:sldId id="302"/>
            <p14:sldId id="325"/>
            <p14:sldId id="327"/>
            <p14:sldId id="328"/>
            <p14:sldId id="326"/>
          </p14:sldIdLst>
        </p14:section>
        <p14:section name="Annex" id="{DDFC7B04-9DFB-4FA9-853C-BDC3BC2D83A8}">
          <p14:sldIdLst/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02E6D"/>
    <a:srgbClr val="007FC2"/>
    <a:srgbClr val="DE6CE8"/>
    <a:srgbClr val="00B0F6"/>
    <a:srgbClr val="00BE7A"/>
    <a:srgbClr val="A4A600"/>
    <a:srgbClr val="F07F78"/>
    <a:srgbClr val="C00000"/>
    <a:srgbClr val="005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2998A-D1EE-4EED-9043-B2DCB60470FE}" v="1283" dt="2022-01-17T08:13:28.960"/>
    <p1510:client id="{500D79A4-EF37-6DB9-ADAF-F1CC350E1C98}" v="109" dt="2022-01-17T07:50:18.598"/>
    <p1510:client id="{7C7702F3-7722-E093-56E9-ED29DC53B273}" v="150" dt="2022-01-17T08:34:13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>
        <p:scale>
          <a:sx n="90" d="100"/>
          <a:sy n="90" d="100"/>
        </p:scale>
        <p:origin x="1248" y="547"/>
      </p:cViewPr>
      <p:guideLst>
        <p:guide pos="4830"/>
        <p:guide pos="907"/>
        <p:guide orient="horz" pos="2958"/>
        <p:guide orient="horz" pos="7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1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a D'Orsa" userId="S::ludovica.dorsa@applied.it::9d40f3c8-7b15-4ff2-b743-404296b84eb6" providerId="AD" clId="Web-{44C2403C-0EC0-FD78-2678-D23A3C1C10A1}"/>
    <pc:docChg chg="addSld delSld modSld sldOrd modSection">
      <pc:chgData name="Ludovica D'Orsa" userId="S::ludovica.dorsa@applied.it::9d40f3c8-7b15-4ff2-b743-404296b84eb6" providerId="AD" clId="Web-{44C2403C-0EC0-FD78-2678-D23A3C1C10A1}" dt="2022-01-12T14:21:16.160" v="178"/>
      <pc:docMkLst>
        <pc:docMk/>
      </pc:docMkLst>
      <pc:sldChg chg="addSp delSp modSp ord">
        <pc:chgData name="Ludovica D'Orsa" userId="S::ludovica.dorsa@applied.it::9d40f3c8-7b15-4ff2-b743-404296b84eb6" providerId="AD" clId="Web-{44C2403C-0EC0-FD78-2678-D23A3C1C10A1}" dt="2022-01-12T14:20:45.956" v="177" actId="20577"/>
        <pc:sldMkLst>
          <pc:docMk/>
          <pc:sldMk cId="4062132225" sldId="349"/>
        </pc:sldMkLst>
        <pc:spChg chg="mod">
          <ac:chgData name="Ludovica D'Orsa" userId="S::ludovica.dorsa@applied.it::9d40f3c8-7b15-4ff2-b743-404296b84eb6" providerId="AD" clId="Web-{44C2403C-0EC0-FD78-2678-D23A3C1C10A1}" dt="2022-01-12T14:07:04.858" v="43" actId="14100"/>
          <ac:spMkLst>
            <pc:docMk/>
            <pc:sldMk cId="4062132225" sldId="349"/>
            <ac:spMk id="3" creationId="{0899F80D-8F86-4C2F-94C9-E002F24C6107}"/>
          </ac:spMkLst>
        </pc:spChg>
        <pc:spChg chg="mod">
          <ac:chgData name="Ludovica D'Orsa" userId="S::ludovica.dorsa@applied.it::9d40f3c8-7b15-4ff2-b743-404296b84eb6" providerId="AD" clId="Web-{44C2403C-0EC0-FD78-2678-D23A3C1C10A1}" dt="2022-01-12T14:20:45.956" v="177" actId="20577"/>
          <ac:spMkLst>
            <pc:docMk/>
            <pc:sldMk cId="4062132225" sldId="349"/>
            <ac:spMk id="4" creationId="{7182C1CD-879D-4732-9B20-D5336218EEEB}"/>
          </ac:spMkLst>
        </pc:spChg>
        <pc:spChg chg="add del mod">
          <ac:chgData name="Ludovica D'Orsa" userId="S::ludovica.dorsa@applied.it::9d40f3c8-7b15-4ff2-b743-404296b84eb6" providerId="AD" clId="Web-{44C2403C-0EC0-FD78-2678-D23A3C1C10A1}" dt="2022-01-12T14:06:58.248" v="42"/>
          <ac:spMkLst>
            <pc:docMk/>
            <pc:sldMk cId="4062132225" sldId="349"/>
            <ac:spMk id="5" creationId="{8A4FAB7C-5BA8-44C6-AE87-16186F6815E7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17.908" v="67"/>
          <ac:spMkLst>
            <pc:docMk/>
            <pc:sldMk cId="4062132225" sldId="349"/>
            <ac:spMk id="12" creationId="{0DE9264E-53EF-48E2-A7A5-1BE23F2C913E}"/>
          </ac:spMkLst>
        </pc:spChg>
        <pc:spChg chg="del">
          <ac:chgData name="Ludovica D'Orsa" userId="S::ludovica.dorsa@applied.it::9d40f3c8-7b15-4ff2-b743-404296b84eb6" providerId="AD" clId="Web-{44C2403C-0EC0-FD78-2678-D23A3C1C10A1}" dt="2022-01-12T14:07:11.139" v="45"/>
          <ac:spMkLst>
            <pc:docMk/>
            <pc:sldMk cId="4062132225" sldId="349"/>
            <ac:spMk id="27" creationId="{4E3FB7E0-0FC1-48F6-B12F-51C69B4B3DDB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17.924" v="71"/>
          <ac:spMkLst>
            <pc:docMk/>
            <pc:sldMk cId="4062132225" sldId="349"/>
            <ac:spMk id="29" creationId="{59CCDC66-1352-4631-AC70-8A9EE21911A5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17.924" v="70"/>
          <ac:spMkLst>
            <pc:docMk/>
            <pc:sldMk cId="4062132225" sldId="349"/>
            <ac:spMk id="30" creationId="{63937BD3-63F7-48EB-8C6E-02E96999E15B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17.908" v="69"/>
          <ac:spMkLst>
            <pc:docMk/>
            <pc:sldMk cId="4062132225" sldId="349"/>
            <ac:spMk id="31" creationId="{EEDA27E9-8695-49FE-A2AA-04896A593630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17.908" v="68"/>
          <ac:spMkLst>
            <pc:docMk/>
            <pc:sldMk cId="4062132225" sldId="349"/>
            <ac:spMk id="32" creationId="{B6317AC4-1551-4A2F-9DBB-63C5E981A339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29.611" v="76"/>
          <ac:spMkLst>
            <pc:docMk/>
            <pc:sldMk cId="4062132225" sldId="349"/>
            <ac:spMk id="33" creationId="{A092619E-5977-41C6-8C71-9193D681E25A}"/>
          </ac:spMkLst>
        </pc:spChg>
        <pc:spChg chg="mod">
          <ac:chgData name="Ludovica D'Orsa" userId="S::ludovica.dorsa@applied.it::9d40f3c8-7b15-4ff2-b743-404296b84eb6" providerId="AD" clId="Web-{44C2403C-0EC0-FD78-2678-D23A3C1C10A1}" dt="2022-01-12T14:07:08.170" v="44" actId="14100"/>
          <ac:spMkLst>
            <pc:docMk/>
            <pc:sldMk cId="4062132225" sldId="349"/>
            <ac:spMk id="34" creationId="{B2DB74F9-F128-41B1-AB72-9F5FEBDAB605}"/>
          </ac:spMkLst>
        </pc:spChg>
        <pc:spChg chg="add del">
          <ac:chgData name="Ludovica D'Orsa" userId="S::ludovica.dorsa@applied.it::9d40f3c8-7b15-4ff2-b743-404296b84eb6" providerId="AD" clId="Web-{44C2403C-0EC0-FD78-2678-D23A3C1C10A1}" dt="2022-01-12T14:07:53.578" v="57"/>
          <ac:spMkLst>
            <pc:docMk/>
            <pc:sldMk cId="4062132225" sldId="349"/>
            <ac:spMk id="35" creationId="{59A54831-21B7-4C4D-B1A4-043A4EFF313D}"/>
          </ac:spMkLst>
        </pc:spChg>
        <pc:spChg chg="add del">
          <ac:chgData name="Ludovica D'Orsa" userId="S::ludovica.dorsa@applied.it::9d40f3c8-7b15-4ff2-b743-404296b84eb6" providerId="AD" clId="Web-{44C2403C-0EC0-FD78-2678-D23A3C1C10A1}" dt="2022-01-12T14:07:53.578" v="56"/>
          <ac:spMkLst>
            <pc:docMk/>
            <pc:sldMk cId="4062132225" sldId="349"/>
            <ac:spMk id="36" creationId="{1921700E-01D9-4268-AE40-4AA8BBF7642C}"/>
          </ac:spMkLst>
        </pc:spChg>
        <pc:spChg chg="mod">
          <ac:chgData name="Ludovica D'Orsa" userId="S::ludovica.dorsa@applied.it::9d40f3c8-7b15-4ff2-b743-404296b84eb6" providerId="AD" clId="Web-{44C2403C-0EC0-FD78-2678-D23A3C1C10A1}" dt="2022-01-12T14:19:39.517" v="158" actId="20577"/>
          <ac:spMkLst>
            <pc:docMk/>
            <pc:sldMk cId="4062132225" sldId="349"/>
            <ac:spMk id="37" creationId="{8660D937-B874-4158-9B3A-22870FF0B9E9}"/>
          </ac:spMkLst>
        </pc:spChg>
        <pc:spChg chg="add del">
          <ac:chgData name="Ludovica D'Orsa" userId="S::ludovica.dorsa@applied.it::9d40f3c8-7b15-4ff2-b743-404296b84eb6" providerId="AD" clId="Web-{44C2403C-0EC0-FD78-2678-D23A3C1C10A1}" dt="2022-01-12T14:07:53.578" v="55"/>
          <ac:spMkLst>
            <pc:docMk/>
            <pc:sldMk cId="4062132225" sldId="349"/>
            <ac:spMk id="38" creationId="{F2525F66-C251-4485-AFCF-EEC2646F8E20}"/>
          </ac:spMkLst>
        </pc:spChg>
        <pc:spChg chg="add mod">
          <ac:chgData name="Ludovica D'Orsa" userId="S::ludovica.dorsa@applied.it::9d40f3c8-7b15-4ff2-b743-404296b84eb6" providerId="AD" clId="Web-{44C2403C-0EC0-FD78-2678-D23A3C1C10A1}" dt="2022-01-12T14:08:01.359" v="61" actId="1076"/>
          <ac:spMkLst>
            <pc:docMk/>
            <pc:sldMk cId="4062132225" sldId="349"/>
            <ac:spMk id="39" creationId="{2B0FEA3F-090A-4D69-A019-76BB45B90F85}"/>
          </ac:spMkLst>
        </pc:spChg>
        <pc:spChg chg="add mod">
          <ac:chgData name="Ludovica D'Orsa" userId="S::ludovica.dorsa@applied.it::9d40f3c8-7b15-4ff2-b743-404296b84eb6" providerId="AD" clId="Web-{44C2403C-0EC0-FD78-2678-D23A3C1C10A1}" dt="2022-01-12T14:19:46.533" v="160" actId="20577"/>
          <ac:spMkLst>
            <pc:docMk/>
            <pc:sldMk cId="4062132225" sldId="349"/>
            <ac:spMk id="40" creationId="{959F32A6-D17F-481E-9BBD-3331A0CD5ECA}"/>
          </ac:spMkLst>
        </pc:spChg>
        <pc:spChg chg="add mod">
          <ac:chgData name="Ludovica D'Orsa" userId="S::ludovica.dorsa@applied.it::9d40f3c8-7b15-4ff2-b743-404296b84eb6" providerId="AD" clId="Web-{44C2403C-0EC0-FD78-2678-D23A3C1C10A1}" dt="2022-01-12T14:09:10.751" v="66"/>
          <ac:spMkLst>
            <pc:docMk/>
            <pc:sldMk cId="4062132225" sldId="349"/>
            <ac:spMk id="41" creationId="{2977EC1D-2B86-4E42-9C76-9A5C06FD1B93}"/>
          </ac:spMkLst>
        </pc:spChg>
        <pc:spChg chg="add del">
          <ac:chgData name="Ludovica D'Orsa" userId="S::ludovica.dorsa@applied.it::9d40f3c8-7b15-4ff2-b743-404296b84eb6" providerId="AD" clId="Web-{44C2403C-0EC0-FD78-2678-D23A3C1C10A1}" dt="2022-01-12T14:09:48.909" v="86"/>
          <ac:spMkLst>
            <pc:docMk/>
            <pc:sldMk cId="4062132225" sldId="349"/>
            <ac:spMk id="42" creationId="{558778BF-866B-41BB-90B0-089529D9DD5A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29.611" v="75"/>
          <ac:spMkLst>
            <pc:docMk/>
            <pc:sldMk cId="4062132225" sldId="349"/>
            <ac:spMk id="43" creationId="{084B27E1-F00C-4E7E-9040-A6CB3605F5CA}"/>
          </ac:spMkLst>
        </pc:spChg>
        <pc:spChg chg="mod ord">
          <ac:chgData name="Ludovica D'Orsa" userId="S::ludovica.dorsa@applied.it::9d40f3c8-7b15-4ff2-b743-404296b84eb6" providerId="AD" clId="Web-{44C2403C-0EC0-FD78-2678-D23A3C1C10A1}" dt="2022-01-12T14:11:04.270" v="104" actId="14100"/>
          <ac:spMkLst>
            <pc:docMk/>
            <pc:sldMk cId="4062132225" sldId="349"/>
            <ac:spMk id="44" creationId="{7E3560B1-C84E-40C3-ACD8-35647EF99E52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32.643" v="77"/>
          <ac:spMkLst>
            <pc:docMk/>
            <pc:sldMk cId="4062132225" sldId="349"/>
            <ac:spMk id="45" creationId="{F5B6A403-A571-4BC2-A4FA-96D6210EC409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29.611" v="74"/>
          <ac:spMkLst>
            <pc:docMk/>
            <pc:sldMk cId="4062132225" sldId="349"/>
            <ac:spMk id="46" creationId="{EC537EF7-71EA-4786-879A-5CECBA2B9FEF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29.611" v="73"/>
          <ac:spMkLst>
            <pc:docMk/>
            <pc:sldMk cId="4062132225" sldId="349"/>
            <ac:spMk id="47" creationId="{0DBFE143-75E8-4D6F-BBB1-BF0CBCEF038D}"/>
          </ac:spMkLst>
        </pc:spChg>
        <pc:spChg chg="mod ord">
          <ac:chgData name="Ludovica D'Orsa" userId="S::ludovica.dorsa@applied.it::9d40f3c8-7b15-4ff2-b743-404296b84eb6" providerId="AD" clId="Web-{44C2403C-0EC0-FD78-2678-D23A3C1C10A1}" dt="2022-01-12T14:11:34.630" v="115" actId="14100"/>
          <ac:spMkLst>
            <pc:docMk/>
            <pc:sldMk cId="4062132225" sldId="349"/>
            <ac:spMk id="48" creationId="{A8FBFE7C-DF39-415C-9228-E9803F002E8E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35.080" v="78"/>
          <ac:spMkLst>
            <pc:docMk/>
            <pc:sldMk cId="4062132225" sldId="349"/>
            <ac:spMk id="49" creationId="{0654DEBC-CC8C-4D87-AADD-15DA0F3970D3}"/>
          </ac:spMkLst>
        </pc:spChg>
        <pc:spChg chg="del">
          <ac:chgData name="Ludovica D'Orsa" userId="S::ludovica.dorsa@applied.it::9d40f3c8-7b15-4ff2-b743-404296b84eb6" providerId="AD" clId="Web-{44C2403C-0EC0-FD78-2678-D23A3C1C10A1}" dt="2022-01-12T14:05:53.590" v="18"/>
          <ac:spMkLst>
            <pc:docMk/>
            <pc:sldMk cId="4062132225" sldId="349"/>
            <ac:spMk id="50" creationId="{3817C594-B2EA-4755-BE98-F683277165DA}"/>
          </ac:spMkLst>
        </pc:spChg>
        <pc:spChg chg="del">
          <ac:chgData name="Ludovica D'Orsa" userId="S::ludovica.dorsa@applied.it::9d40f3c8-7b15-4ff2-b743-404296b84eb6" providerId="AD" clId="Web-{44C2403C-0EC0-FD78-2678-D23A3C1C10A1}" dt="2022-01-12T14:05:53.590" v="17"/>
          <ac:spMkLst>
            <pc:docMk/>
            <pc:sldMk cId="4062132225" sldId="349"/>
            <ac:spMk id="51" creationId="{6AAE1DD7-53C2-4675-A9E9-888137AB778B}"/>
          </ac:spMkLst>
        </pc:spChg>
        <pc:spChg chg="del">
          <ac:chgData name="Ludovica D'Orsa" userId="S::ludovica.dorsa@applied.it::9d40f3c8-7b15-4ff2-b743-404296b84eb6" providerId="AD" clId="Web-{44C2403C-0EC0-FD78-2678-D23A3C1C10A1}" dt="2022-01-12T14:05:53.590" v="16"/>
          <ac:spMkLst>
            <pc:docMk/>
            <pc:sldMk cId="4062132225" sldId="349"/>
            <ac:spMk id="52" creationId="{10C1B611-A55D-4381-884D-65B026E99DFB}"/>
          </ac:spMkLst>
        </pc:spChg>
        <pc:spChg chg="del">
          <ac:chgData name="Ludovica D'Orsa" userId="S::ludovica.dorsa@applied.it::9d40f3c8-7b15-4ff2-b743-404296b84eb6" providerId="AD" clId="Web-{44C2403C-0EC0-FD78-2678-D23A3C1C10A1}" dt="2022-01-12T14:05:53.590" v="15"/>
          <ac:spMkLst>
            <pc:docMk/>
            <pc:sldMk cId="4062132225" sldId="349"/>
            <ac:spMk id="53" creationId="{DBEF3330-0159-4BC4-B059-00E809E51AEC}"/>
          </ac:spMkLst>
        </pc:spChg>
        <pc:spChg chg="add del">
          <ac:chgData name="Ludovica D'Orsa" userId="S::ludovica.dorsa@applied.it::9d40f3c8-7b15-4ff2-b743-404296b84eb6" providerId="AD" clId="Web-{44C2403C-0EC0-FD78-2678-D23A3C1C10A1}" dt="2022-01-12T14:09:48.893" v="85"/>
          <ac:spMkLst>
            <pc:docMk/>
            <pc:sldMk cId="4062132225" sldId="349"/>
            <ac:spMk id="54" creationId="{68C7B456-CACC-494C-B73A-39AA3C440F09}"/>
          </ac:spMkLst>
        </pc:spChg>
        <pc:spChg chg="add del">
          <ac:chgData name="Ludovica D'Orsa" userId="S::ludovica.dorsa@applied.it::9d40f3c8-7b15-4ff2-b743-404296b84eb6" providerId="AD" clId="Web-{44C2403C-0EC0-FD78-2678-D23A3C1C10A1}" dt="2022-01-12T14:09:48.893" v="84"/>
          <ac:spMkLst>
            <pc:docMk/>
            <pc:sldMk cId="4062132225" sldId="349"/>
            <ac:spMk id="55" creationId="{B1E4153A-30FD-4570-A2B2-A1C1D0261E65}"/>
          </ac:spMkLst>
        </pc:spChg>
        <pc:spChg chg="del mod">
          <ac:chgData name="Ludovica D'Orsa" userId="S::ludovica.dorsa@applied.it::9d40f3c8-7b15-4ff2-b743-404296b84eb6" providerId="AD" clId="Web-{44C2403C-0EC0-FD78-2678-D23A3C1C10A1}" dt="2022-01-12T14:09:29.611" v="72"/>
          <ac:spMkLst>
            <pc:docMk/>
            <pc:sldMk cId="4062132225" sldId="349"/>
            <ac:spMk id="58" creationId="{531299B7-EE3B-4221-874C-830E5580C9C3}"/>
          </ac:spMkLst>
        </pc:spChg>
        <pc:spChg chg="add mod">
          <ac:chgData name="Ludovica D'Orsa" userId="S::ludovica.dorsa@applied.it::9d40f3c8-7b15-4ff2-b743-404296b84eb6" providerId="AD" clId="Web-{44C2403C-0EC0-FD78-2678-D23A3C1C10A1}" dt="2022-01-12T14:10:03.284" v="94" actId="1076"/>
          <ac:spMkLst>
            <pc:docMk/>
            <pc:sldMk cId="4062132225" sldId="349"/>
            <ac:spMk id="60" creationId="{98AE0CE7-083A-4682-839F-915DEACC6E8E}"/>
          </ac:spMkLst>
        </pc:spChg>
        <pc:spChg chg="add mod">
          <ac:chgData name="Ludovica D'Orsa" userId="S::ludovica.dorsa@applied.it::9d40f3c8-7b15-4ff2-b743-404296b84eb6" providerId="AD" clId="Web-{44C2403C-0EC0-FD78-2678-D23A3C1C10A1}" dt="2022-01-12T14:19:56.314" v="162" actId="20577"/>
          <ac:spMkLst>
            <pc:docMk/>
            <pc:sldMk cId="4062132225" sldId="349"/>
            <ac:spMk id="61" creationId="{5AC5F61B-448C-4DB2-BDF2-ED6A81AB3BF0}"/>
          </ac:spMkLst>
        </pc:spChg>
        <pc:spChg chg="add del mod">
          <ac:chgData name="Ludovica D'Orsa" userId="S::ludovica.dorsa@applied.it::9d40f3c8-7b15-4ff2-b743-404296b84eb6" providerId="AD" clId="Web-{44C2403C-0EC0-FD78-2678-D23A3C1C10A1}" dt="2022-01-12T14:10:52.848" v="100"/>
          <ac:spMkLst>
            <pc:docMk/>
            <pc:sldMk cId="4062132225" sldId="349"/>
            <ac:spMk id="62" creationId="{38FC31AC-278B-44CC-B32A-CFF23C3312D4}"/>
          </ac:spMkLst>
        </pc:spChg>
        <pc:spChg chg="add mod">
          <ac:chgData name="Ludovica D'Orsa" userId="S::ludovica.dorsa@applied.it::9d40f3c8-7b15-4ff2-b743-404296b84eb6" providerId="AD" clId="Web-{44C2403C-0EC0-FD78-2678-D23A3C1C10A1}" dt="2022-01-12T14:11:21.458" v="109" actId="1076"/>
          <ac:spMkLst>
            <pc:docMk/>
            <pc:sldMk cId="4062132225" sldId="349"/>
            <ac:spMk id="63" creationId="{EECFF43A-6207-46A2-B715-122171E4F221}"/>
          </ac:spMkLst>
        </pc:spChg>
        <pc:spChg chg="add mod">
          <ac:chgData name="Ludovica D'Orsa" userId="S::ludovica.dorsa@applied.it::9d40f3c8-7b15-4ff2-b743-404296b84eb6" providerId="AD" clId="Web-{44C2403C-0EC0-FD78-2678-D23A3C1C10A1}" dt="2022-01-12T14:11:58.818" v="128" actId="20577"/>
          <ac:spMkLst>
            <pc:docMk/>
            <pc:sldMk cId="4062132225" sldId="349"/>
            <ac:spMk id="64" creationId="{E33D08DF-2448-4552-883A-B6B71683B62B}"/>
          </ac:spMkLst>
        </pc:spChg>
        <pc:spChg chg="add del mod">
          <ac:chgData name="Ludovica D'Orsa" userId="S::ludovica.dorsa@applied.it::9d40f3c8-7b15-4ff2-b743-404296b84eb6" providerId="AD" clId="Web-{44C2403C-0EC0-FD78-2678-D23A3C1C10A1}" dt="2022-01-12T14:11:24.599" v="112"/>
          <ac:spMkLst>
            <pc:docMk/>
            <pc:sldMk cId="4062132225" sldId="349"/>
            <ac:spMk id="65" creationId="{E0BC00E1-68F7-4C53-B472-84095020722D}"/>
          </ac:spMkLst>
        </pc:spChg>
        <pc:picChg chg="add del mod">
          <ac:chgData name="Ludovica D'Orsa" userId="S::ludovica.dorsa@applied.it::9d40f3c8-7b15-4ff2-b743-404296b84eb6" providerId="AD" clId="Web-{44C2403C-0EC0-FD78-2678-D23A3C1C10A1}" dt="2022-01-12T14:20:36.378" v="167"/>
          <ac:picMkLst>
            <pc:docMk/>
            <pc:sldMk cId="4062132225" sldId="349"/>
            <ac:picMk id="2" creationId="{91BED145-EDDE-43FE-AF88-FC428583B3D7}"/>
          </ac:picMkLst>
        </pc:picChg>
        <pc:picChg chg="add mod">
          <ac:chgData name="Ludovica D'Orsa" userId="S::ludovica.dorsa@applied.it::9d40f3c8-7b15-4ff2-b743-404296b84eb6" providerId="AD" clId="Web-{44C2403C-0EC0-FD78-2678-D23A3C1C10A1}" dt="2022-01-12T14:13:07.507" v="132"/>
          <ac:picMkLst>
            <pc:docMk/>
            <pc:sldMk cId="4062132225" sldId="349"/>
            <ac:picMk id="6" creationId="{44B91789-652D-43D3-B813-1399EB0573DA}"/>
          </ac:picMkLst>
        </pc:picChg>
        <pc:picChg chg="add del mod">
          <ac:chgData name="Ludovica D'Orsa" userId="S::ludovica.dorsa@applied.it::9d40f3c8-7b15-4ff2-b743-404296b84eb6" providerId="AD" clId="Web-{44C2403C-0EC0-FD78-2678-D23A3C1C10A1}" dt="2022-01-12T14:14:51.979" v="142"/>
          <ac:picMkLst>
            <pc:docMk/>
            <pc:sldMk cId="4062132225" sldId="349"/>
            <ac:picMk id="7" creationId="{5B85549E-F36E-4F0B-8673-E190820BF655}"/>
          </ac:picMkLst>
        </pc:picChg>
        <pc:picChg chg="del">
          <ac:chgData name="Ludovica D'Orsa" userId="S::ludovica.dorsa@applied.it::9d40f3c8-7b15-4ff2-b743-404296b84eb6" providerId="AD" clId="Web-{44C2403C-0EC0-FD78-2678-D23A3C1C10A1}" dt="2022-01-12T14:04:53.323" v="6"/>
          <ac:picMkLst>
            <pc:docMk/>
            <pc:sldMk cId="4062132225" sldId="349"/>
            <ac:picMk id="8" creationId="{85A67585-45B6-4A4D-A06E-DB2AD816E426}"/>
          </ac:picMkLst>
        </pc:picChg>
        <pc:picChg chg="add mod">
          <ac:chgData name="Ludovica D'Orsa" userId="S::ludovica.dorsa@applied.it::9d40f3c8-7b15-4ff2-b743-404296b84eb6" providerId="AD" clId="Web-{44C2403C-0EC0-FD78-2678-D23A3C1C10A1}" dt="2022-01-12T14:14:56.323" v="144"/>
          <ac:picMkLst>
            <pc:docMk/>
            <pc:sldMk cId="4062132225" sldId="349"/>
            <ac:picMk id="9" creationId="{4C60C332-6318-4B1F-A509-C912F1206A88}"/>
          </ac:picMkLst>
        </pc:picChg>
        <pc:picChg chg="add mod">
          <ac:chgData name="Ludovica D'Orsa" userId="S::ludovica.dorsa@applied.it::9d40f3c8-7b15-4ff2-b743-404296b84eb6" providerId="AD" clId="Web-{44C2403C-0EC0-FD78-2678-D23A3C1C10A1}" dt="2022-01-12T14:14:48.947" v="141"/>
          <ac:picMkLst>
            <pc:docMk/>
            <pc:sldMk cId="4062132225" sldId="349"/>
            <ac:picMk id="10" creationId="{CB276A2C-D6C3-4EBC-ADFE-F633C0A475D4}"/>
          </ac:picMkLst>
        </pc:picChg>
        <pc:picChg chg="add del mod">
          <ac:chgData name="Ludovica D'Orsa" userId="S::ludovica.dorsa@applied.it::9d40f3c8-7b15-4ff2-b743-404296b84eb6" providerId="AD" clId="Web-{44C2403C-0EC0-FD78-2678-D23A3C1C10A1}" dt="2022-01-12T14:18:46.828" v="154"/>
          <ac:picMkLst>
            <pc:docMk/>
            <pc:sldMk cId="4062132225" sldId="349"/>
            <ac:picMk id="11" creationId="{28C1F689-A710-44BD-A82C-1E62C23AA009}"/>
          </ac:picMkLst>
        </pc:picChg>
        <pc:picChg chg="add del mod">
          <ac:chgData name="Ludovica D'Orsa" userId="S::ludovica.dorsa@applied.it::9d40f3c8-7b15-4ff2-b743-404296b84eb6" providerId="AD" clId="Web-{44C2403C-0EC0-FD78-2678-D23A3C1C10A1}" dt="2022-01-12T14:16:10.246" v="150"/>
          <ac:picMkLst>
            <pc:docMk/>
            <pc:sldMk cId="4062132225" sldId="349"/>
            <ac:picMk id="13" creationId="{FB7BEED9-6661-4A91-87FA-B1631F224966}"/>
          </ac:picMkLst>
        </pc:picChg>
        <pc:picChg chg="add mod">
          <ac:chgData name="Ludovica D'Orsa" userId="S::ludovica.dorsa@applied.it::9d40f3c8-7b15-4ff2-b743-404296b84eb6" providerId="AD" clId="Web-{44C2403C-0EC0-FD78-2678-D23A3C1C10A1}" dt="2022-01-12T14:20:31.659" v="166" actId="14100"/>
          <ac:picMkLst>
            <pc:docMk/>
            <pc:sldMk cId="4062132225" sldId="349"/>
            <ac:picMk id="14" creationId="{027A5149-C712-479C-81E3-8C29F455A8E0}"/>
          </ac:picMkLst>
        </pc:picChg>
        <pc:picChg chg="del">
          <ac:chgData name="Ludovica D'Orsa" userId="S::ludovica.dorsa@applied.it::9d40f3c8-7b15-4ff2-b743-404296b84eb6" providerId="AD" clId="Web-{44C2403C-0EC0-FD78-2678-D23A3C1C10A1}" dt="2022-01-12T14:04:56.980" v="7"/>
          <ac:picMkLst>
            <pc:docMk/>
            <pc:sldMk cId="4062132225" sldId="349"/>
            <ac:picMk id="56" creationId="{2EF6970C-A77B-4B96-856A-6444B6164463}"/>
          </ac:picMkLst>
        </pc:picChg>
        <pc:picChg chg="del">
          <ac:chgData name="Ludovica D'Orsa" userId="S::ludovica.dorsa@applied.it::9d40f3c8-7b15-4ff2-b743-404296b84eb6" providerId="AD" clId="Web-{44C2403C-0EC0-FD78-2678-D23A3C1C10A1}" dt="2022-01-12T14:05:03.120" v="9"/>
          <ac:picMkLst>
            <pc:docMk/>
            <pc:sldMk cId="4062132225" sldId="349"/>
            <ac:picMk id="57" creationId="{C6862CF1-E657-4BE9-9CD4-926F5E145E4C}"/>
          </ac:picMkLst>
        </pc:picChg>
        <pc:picChg chg="del">
          <ac:chgData name="Ludovica D'Orsa" userId="S::ludovica.dorsa@applied.it::9d40f3c8-7b15-4ff2-b743-404296b84eb6" providerId="AD" clId="Web-{44C2403C-0EC0-FD78-2678-D23A3C1C10A1}" dt="2022-01-12T14:04:59.995" v="8"/>
          <ac:picMkLst>
            <pc:docMk/>
            <pc:sldMk cId="4062132225" sldId="349"/>
            <ac:picMk id="59" creationId="{F15F2F4A-7235-4948-B5BB-AEEE3EA68ACE}"/>
          </ac:picMkLst>
        </pc:picChg>
      </pc:sldChg>
      <pc:sldChg chg="del">
        <pc:chgData name="Ludovica D'Orsa" userId="S::ludovica.dorsa@applied.it::9d40f3c8-7b15-4ff2-b743-404296b84eb6" providerId="AD" clId="Web-{44C2403C-0EC0-FD78-2678-D23A3C1C10A1}" dt="2022-01-12T14:21:16.160" v="178"/>
        <pc:sldMkLst>
          <pc:docMk/>
          <pc:sldMk cId="2041278415" sldId="393"/>
        </pc:sldMkLst>
      </pc:sldChg>
      <pc:sldChg chg="add replId">
        <pc:chgData name="Ludovica D'Orsa" userId="S::ludovica.dorsa@applied.it::9d40f3c8-7b15-4ff2-b743-404296b84eb6" providerId="AD" clId="Web-{44C2403C-0EC0-FD78-2678-D23A3C1C10A1}" dt="2022-01-12T14:04:14.760" v="0"/>
        <pc:sldMkLst>
          <pc:docMk/>
          <pc:sldMk cId="218565026" sldId="394"/>
        </pc:sldMkLst>
      </pc:sldChg>
    </pc:docChg>
  </pc:docChgLst>
  <pc:docChgLst>
    <pc:chgData name="Ambra Giovannini" userId="S::ambra.giovannini@applied.it::fc61e6f8-0be9-4497-8359-9f245027697e" providerId="AD" clId="Web-{518029AD-9185-E94D-E692-93FBDD5356F7}"/>
    <pc:docChg chg="addSld modSld sldOrd modSection">
      <pc:chgData name="Ambra Giovannini" userId="S::ambra.giovannini@applied.it::fc61e6f8-0be9-4497-8359-9f245027697e" providerId="AD" clId="Web-{518029AD-9185-E94D-E692-93FBDD5356F7}" dt="2022-01-12T10:42:06.054" v="373" actId="20577"/>
      <pc:docMkLst>
        <pc:docMk/>
      </pc:docMkLst>
      <pc:sldChg chg="modSp">
        <pc:chgData name="Ambra Giovannini" userId="S::ambra.giovannini@applied.it::fc61e6f8-0be9-4497-8359-9f245027697e" providerId="AD" clId="Web-{518029AD-9185-E94D-E692-93FBDD5356F7}" dt="2022-01-12T10:28:46.037" v="292" actId="20577"/>
        <pc:sldMkLst>
          <pc:docMk/>
          <pc:sldMk cId="1727049753" sldId="335"/>
        </pc:sldMkLst>
        <pc:spChg chg="mod">
          <ac:chgData name="Ambra Giovannini" userId="S::ambra.giovannini@applied.it::fc61e6f8-0be9-4497-8359-9f245027697e" providerId="AD" clId="Web-{518029AD-9185-E94D-E692-93FBDD5356F7}" dt="2022-01-12T10:28:46.037" v="292" actId="20577"/>
          <ac:spMkLst>
            <pc:docMk/>
            <pc:sldMk cId="1727049753" sldId="335"/>
            <ac:spMk id="5" creationId="{91CAE1E5-5C31-45D9-816A-F0FBCE86F522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42:06.054" v="373" actId="20577"/>
        <pc:sldMkLst>
          <pc:docMk/>
          <pc:sldMk cId="3382553687" sldId="344"/>
        </pc:sldMkLst>
        <pc:spChg chg="mod">
          <ac:chgData name="Ambra Giovannini" userId="S::ambra.giovannini@applied.it::fc61e6f8-0be9-4497-8359-9f245027697e" providerId="AD" clId="Web-{518029AD-9185-E94D-E692-93FBDD5356F7}" dt="2022-01-12T10:42:06.054" v="373" actId="20577"/>
          <ac:spMkLst>
            <pc:docMk/>
            <pc:sldMk cId="3382553687" sldId="344"/>
            <ac:spMk id="319" creationId="{6ADFCD2B-F223-4D98-8605-C87D826F55FD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1:05.243" v="306" actId="20577"/>
        <pc:sldMkLst>
          <pc:docMk/>
          <pc:sldMk cId="1558170436" sldId="357"/>
        </pc:sldMkLst>
        <pc:spChg chg="mod">
          <ac:chgData name="Ambra Giovannini" userId="S::ambra.giovannini@applied.it::fc61e6f8-0be9-4497-8359-9f245027697e" providerId="AD" clId="Web-{518029AD-9185-E94D-E692-93FBDD5356F7}" dt="2022-01-12T10:31:05.243" v="306" actId="20577"/>
          <ac:spMkLst>
            <pc:docMk/>
            <pc:sldMk cId="1558170436" sldId="357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41:12.834" v="362" actId="20577"/>
        <pc:sldMkLst>
          <pc:docMk/>
          <pc:sldMk cId="2368524087" sldId="359"/>
        </pc:sldMkLst>
        <pc:spChg chg="mod">
          <ac:chgData name="Ambra Giovannini" userId="S::ambra.giovannini@applied.it::fc61e6f8-0be9-4497-8359-9f245027697e" providerId="AD" clId="Web-{518029AD-9185-E94D-E692-93FBDD5356F7}" dt="2022-01-12T10:41:12.834" v="362" actId="20577"/>
          <ac:spMkLst>
            <pc:docMk/>
            <pc:sldMk cId="2368524087" sldId="359"/>
            <ac:spMk id="3" creationId="{91BA250E-B833-4F39-B826-143871F91A77}"/>
          </ac:spMkLst>
        </pc:spChg>
        <pc:spChg chg="mod">
          <ac:chgData name="Ambra Giovannini" userId="S::ambra.giovannini@applied.it::fc61e6f8-0be9-4497-8359-9f245027697e" providerId="AD" clId="Web-{518029AD-9185-E94D-E692-93FBDD5356F7}" dt="2022-01-12T10:32:10.494" v="308" actId="20577"/>
          <ac:spMkLst>
            <pc:docMk/>
            <pc:sldMk cId="2368524087" sldId="359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2:32.745" v="340" actId="20577"/>
        <pc:sldMkLst>
          <pc:docMk/>
          <pc:sldMk cId="3740350692" sldId="362"/>
        </pc:sldMkLst>
        <pc:spChg chg="mod">
          <ac:chgData name="Ambra Giovannini" userId="S::ambra.giovannini@applied.it::fc61e6f8-0be9-4497-8359-9f245027697e" providerId="AD" clId="Web-{518029AD-9185-E94D-E692-93FBDD5356F7}" dt="2022-01-12T10:32:32.745" v="340" actId="20577"/>
          <ac:spMkLst>
            <pc:docMk/>
            <pc:sldMk cId="3740350692" sldId="362"/>
            <ac:spMk id="3" creationId="{91BA250E-B833-4F39-B826-143871F91A77}"/>
          </ac:spMkLst>
        </pc:spChg>
        <pc:spChg chg="mod">
          <ac:chgData name="Ambra Giovannini" userId="S::ambra.giovannini@applied.it::fc61e6f8-0be9-4497-8359-9f245027697e" providerId="AD" clId="Web-{518029AD-9185-E94D-E692-93FBDD5356F7}" dt="2022-01-12T10:32:23.635" v="326" actId="20577"/>
          <ac:spMkLst>
            <pc:docMk/>
            <pc:sldMk cId="3740350692" sldId="362"/>
            <ac:spMk id="4" creationId="{7182C1CD-879D-4732-9B20-D5336218EEEB}"/>
          </ac:spMkLst>
        </pc:spChg>
      </pc:sldChg>
      <pc:sldChg chg="modSp ord">
        <pc:chgData name="Ambra Giovannini" userId="S::ambra.giovannini@applied.it::fc61e6f8-0be9-4497-8359-9f245027697e" providerId="AD" clId="Web-{518029AD-9185-E94D-E692-93FBDD5356F7}" dt="2022-01-12T10:36:18.890" v="344"/>
        <pc:sldMkLst>
          <pc:docMk/>
          <pc:sldMk cId="1549080434" sldId="363"/>
        </pc:sldMkLst>
        <pc:spChg chg="mod">
          <ac:chgData name="Ambra Giovannini" userId="S::ambra.giovannini@applied.it::fc61e6f8-0be9-4497-8359-9f245027697e" providerId="AD" clId="Web-{518029AD-9185-E94D-E692-93FBDD5356F7}" dt="2022-01-12T10:36:03.733" v="343" actId="20577"/>
          <ac:spMkLst>
            <pc:docMk/>
            <pc:sldMk cId="1549080434" sldId="363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6:34.437" v="346" actId="20577"/>
        <pc:sldMkLst>
          <pc:docMk/>
          <pc:sldMk cId="2068742489" sldId="364"/>
        </pc:sldMkLst>
        <pc:spChg chg="mod">
          <ac:chgData name="Ambra Giovannini" userId="S::ambra.giovannini@applied.it::fc61e6f8-0be9-4497-8359-9f245027697e" providerId="AD" clId="Web-{518029AD-9185-E94D-E692-93FBDD5356F7}" dt="2022-01-12T10:36:34.437" v="346" actId="20577"/>
          <ac:spMkLst>
            <pc:docMk/>
            <pc:sldMk cId="2068742489" sldId="364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8:39.581" v="352" actId="20577"/>
        <pc:sldMkLst>
          <pc:docMk/>
          <pc:sldMk cId="1812142325" sldId="371"/>
        </pc:sldMkLst>
        <pc:spChg chg="mod">
          <ac:chgData name="Ambra Giovannini" userId="S::ambra.giovannini@applied.it::fc61e6f8-0be9-4497-8359-9f245027697e" providerId="AD" clId="Web-{518029AD-9185-E94D-E692-93FBDD5356F7}" dt="2022-01-12T10:38:39.581" v="352" actId="20577"/>
          <ac:spMkLst>
            <pc:docMk/>
            <pc:sldMk cId="1812142325" sldId="371"/>
            <ac:spMk id="8" creationId="{14D164EA-97DB-4689-8175-241118BCB02C}"/>
          </ac:spMkLst>
        </pc:spChg>
      </pc:sldChg>
      <pc:sldChg chg="modSp">
        <pc:chgData name="Ambra Giovannini" userId="S::ambra.giovannini@applied.it::fc61e6f8-0be9-4497-8359-9f245027697e" providerId="AD" clId="Web-{518029AD-9185-E94D-E692-93FBDD5356F7}" dt="2022-01-12T10:39:23.847" v="354" actId="20577"/>
        <pc:sldMkLst>
          <pc:docMk/>
          <pc:sldMk cId="2795841971" sldId="374"/>
        </pc:sldMkLst>
        <pc:spChg chg="mod">
          <ac:chgData name="Ambra Giovannini" userId="S::ambra.giovannini@applied.it::fc61e6f8-0be9-4497-8359-9f245027697e" providerId="AD" clId="Web-{518029AD-9185-E94D-E692-93FBDD5356F7}" dt="2022-01-12T10:39:23.847" v="354" actId="20577"/>
          <ac:spMkLst>
            <pc:docMk/>
            <pc:sldMk cId="2795841971" sldId="374"/>
            <ac:spMk id="8" creationId="{14D164EA-97DB-4689-8175-241118BCB02C}"/>
          </ac:spMkLst>
        </pc:spChg>
      </pc:sldChg>
      <pc:sldChg chg="addSp modSp add replId">
        <pc:chgData name="Ambra Giovannini" userId="S::ambra.giovannini@applied.it::fc61e6f8-0be9-4497-8359-9f245027697e" providerId="AD" clId="Web-{518029AD-9185-E94D-E692-93FBDD5356F7}" dt="2022-01-12T10:20:59.027" v="233"/>
        <pc:sldMkLst>
          <pc:docMk/>
          <pc:sldMk cId="1481603558" sldId="391"/>
        </pc:sldMkLst>
        <pc:spChg chg="add mod">
          <ac:chgData name="Ambra Giovannini" userId="S::ambra.giovannini@applied.it::fc61e6f8-0be9-4497-8359-9f245027697e" providerId="AD" clId="Web-{518029AD-9185-E94D-E692-93FBDD5356F7}" dt="2022-01-12T10:16:38.209" v="99" actId="14100"/>
          <ac:spMkLst>
            <pc:docMk/>
            <pc:sldMk cId="1481603558" sldId="391"/>
            <ac:spMk id="2" creationId="{F1FFE865-83C2-44D0-8F80-94440FCEBC82}"/>
          </ac:spMkLst>
        </pc:spChg>
        <pc:spChg chg="mod">
          <ac:chgData name="Ambra Giovannini" userId="S::ambra.giovannini@applied.it::fc61e6f8-0be9-4497-8359-9f245027697e" providerId="AD" clId="Web-{518029AD-9185-E94D-E692-93FBDD5356F7}" dt="2022-01-12T10:15:01.019" v="49" actId="20577"/>
          <ac:spMkLst>
            <pc:docMk/>
            <pc:sldMk cId="1481603558" sldId="391"/>
            <ac:spMk id="4" creationId="{7182C1CD-879D-4732-9B20-D5336218EEEB}"/>
          </ac:spMkLst>
        </pc:spChg>
        <pc:graphicFrameChg chg="mod modGraphic">
          <ac:chgData name="Ambra Giovannini" userId="S::ambra.giovannini@applied.it::fc61e6f8-0be9-4497-8359-9f245027697e" providerId="AD" clId="Web-{518029AD-9185-E94D-E692-93FBDD5356F7}" dt="2022-01-12T10:20:59.027" v="233"/>
          <ac:graphicFrameMkLst>
            <pc:docMk/>
            <pc:sldMk cId="1481603558" sldId="391"/>
            <ac:graphicFrameMk id="3" creationId="{963DD94B-612C-4157-BD42-9AFEEAC933CC}"/>
          </ac:graphicFrameMkLst>
        </pc:graphicFrameChg>
      </pc:sldChg>
    </pc:docChg>
  </pc:docChgLst>
  <pc:docChgLst>
    <pc:chgData name="Ludovica D'Orsa" userId="S::ludovica.dorsa@applied.it::9d40f3c8-7b15-4ff2-b743-404296b84eb6" providerId="AD" clId="Web-{33919E1F-8A73-FDB1-A2C0-D0F74C1D446F}"/>
    <pc:docChg chg="addSld delSld modSld sldOrd modSection">
      <pc:chgData name="Ludovica D'Orsa" userId="S::ludovica.dorsa@applied.it::9d40f3c8-7b15-4ff2-b743-404296b84eb6" providerId="AD" clId="Web-{33919E1F-8A73-FDB1-A2C0-D0F74C1D446F}" dt="2022-01-12T10:28:49.870" v="192" actId="20577"/>
      <pc:docMkLst>
        <pc:docMk/>
      </pc:docMkLst>
      <pc:sldChg chg="modSp ord">
        <pc:chgData name="Ludovica D'Orsa" userId="S::ludovica.dorsa@applied.it::9d40f3c8-7b15-4ff2-b743-404296b84eb6" providerId="AD" clId="Web-{33919E1F-8A73-FDB1-A2C0-D0F74C1D446F}" dt="2022-01-12T10:28:18.056" v="159" actId="20577"/>
        <pc:sldMkLst>
          <pc:docMk/>
          <pc:sldMk cId="4237142351" sldId="302"/>
        </pc:sldMkLst>
        <pc:spChg chg="mod">
          <ac:chgData name="Ludovica D'Orsa" userId="S::ludovica.dorsa@applied.it::9d40f3c8-7b15-4ff2-b743-404296b84eb6" providerId="AD" clId="Web-{33919E1F-8A73-FDB1-A2C0-D0F74C1D446F}" dt="2022-01-12T10:27:58.009" v="144" actId="1076"/>
          <ac:spMkLst>
            <pc:docMk/>
            <pc:sldMk cId="4237142351" sldId="302"/>
            <ac:spMk id="3" creationId="{91BA250E-B833-4F39-B826-143871F91A77}"/>
          </ac:spMkLst>
        </pc:spChg>
        <pc:spChg chg="mod">
          <ac:chgData name="Ludovica D'Orsa" userId="S::ludovica.dorsa@applied.it::9d40f3c8-7b15-4ff2-b743-404296b84eb6" providerId="AD" clId="Web-{33919E1F-8A73-FDB1-A2C0-D0F74C1D446F}" dt="2022-01-12T10:28:18.056" v="159" actId="20577"/>
          <ac:spMkLst>
            <pc:docMk/>
            <pc:sldMk cId="4237142351" sldId="302"/>
            <ac:spMk id="4" creationId="{7182C1CD-879D-4732-9B20-D5336218EEEB}"/>
          </ac:spMkLst>
        </pc:spChg>
      </pc:sldChg>
      <pc:sldChg chg="modSp ord">
        <pc:chgData name="Ludovica D'Orsa" userId="S::ludovica.dorsa@applied.it::9d40f3c8-7b15-4ff2-b743-404296b84eb6" providerId="AD" clId="Web-{33919E1F-8A73-FDB1-A2C0-D0F74C1D446F}" dt="2022-01-12T10:28:36.635" v="171" actId="20577"/>
        <pc:sldMkLst>
          <pc:docMk/>
          <pc:sldMk cId="2635472892" sldId="325"/>
        </pc:sldMkLst>
        <pc:spChg chg="mod">
          <ac:chgData name="Ludovica D'Orsa" userId="S::ludovica.dorsa@applied.it::9d40f3c8-7b15-4ff2-b743-404296b84eb6" providerId="AD" clId="Web-{33919E1F-8A73-FDB1-A2C0-D0F74C1D446F}" dt="2022-01-12T10:28:36.635" v="171" actId="20577"/>
          <ac:spMkLst>
            <pc:docMk/>
            <pc:sldMk cId="2635472892" sldId="325"/>
            <ac:spMk id="4" creationId="{7182C1CD-879D-4732-9B20-D5336218EEEB}"/>
          </ac:spMkLst>
        </pc:spChg>
      </pc:sldChg>
      <pc:sldChg chg="modSp ord">
        <pc:chgData name="Ludovica D'Orsa" userId="S::ludovica.dorsa@applied.it::9d40f3c8-7b15-4ff2-b743-404296b84eb6" providerId="AD" clId="Web-{33919E1F-8A73-FDB1-A2C0-D0F74C1D446F}" dt="2022-01-12T10:28:49.870" v="192" actId="20577"/>
        <pc:sldMkLst>
          <pc:docMk/>
          <pc:sldMk cId="3004314272" sldId="326"/>
        </pc:sldMkLst>
        <pc:spChg chg="mod">
          <ac:chgData name="Ludovica D'Orsa" userId="S::ludovica.dorsa@applied.it::9d40f3c8-7b15-4ff2-b743-404296b84eb6" providerId="AD" clId="Web-{33919E1F-8A73-FDB1-A2C0-D0F74C1D446F}" dt="2022-01-12T10:28:49.870" v="192" actId="20577"/>
          <ac:spMkLst>
            <pc:docMk/>
            <pc:sldMk cId="3004314272" sldId="326"/>
            <ac:spMk id="4" creationId="{7182C1CD-879D-4732-9B20-D5336218EEEB}"/>
          </ac:spMkLst>
        </pc:spChg>
      </pc:sldChg>
      <pc:sldChg chg="modSp ord">
        <pc:chgData name="Ludovica D'Orsa" userId="S::ludovica.dorsa@applied.it::9d40f3c8-7b15-4ff2-b743-404296b84eb6" providerId="AD" clId="Web-{33919E1F-8A73-FDB1-A2C0-D0F74C1D446F}" dt="2022-01-12T10:28:41.119" v="178" actId="20577"/>
        <pc:sldMkLst>
          <pc:docMk/>
          <pc:sldMk cId="1214009357" sldId="327"/>
        </pc:sldMkLst>
        <pc:spChg chg="mod">
          <ac:chgData name="Ludovica D'Orsa" userId="S::ludovica.dorsa@applied.it::9d40f3c8-7b15-4ff2-b743-404296b84eb6" providerId="AD" clId="Web-{33919E1F-8A73-FDB1-A2C0-D0F74C1D446F}" dt="2022-01-12T10:28:41.119" v="178" actId="20577"/>
          <ac:spMkLst>
            <pc:docMk/>
            <pc:sldMk cId="1214009357" sldId="327"/>
            <ac:spMk id="4" creationId="{7182C1CD-879D-4732-9B20-D5336218EEEB}"/>
          </ac:spMkLst>
        </pc:spChg>
      </pc:sldChg>
      <pc:sldChg chg="modSp ord">
        <pc:chgData name="Ludovica D'Orsa" userId="S::ludovica.dorsa@applied.it::9d40f3c8-7b15-4ff2-b743-404296b84eb6" providerId="AD" clId="Web-{33919E1F-8A73-FDB1-A2C0-D0F74C1D446F}" dt="2022-01-12T10:28:45.854" v="185" actId="20577"/>
        <pc:sldMkLst>
          <pc:docMk/>
          <pc:sldMk cId="1432926113" sldId="328"/>
        </pc:sldMkLst>
        <pc:spChg chg="mod">
          <ac:chgData name="Ludovica D'Orsa" userId="S::ludovica.dorsa@applied.it::9d40f3c8-7b15-4ff2-b743-404296b84eb6" providerId="AD" clId="Web-{33919E1F-8A73-FDB1-A2C0-D0F74C1D446F}" dt="2022-01-12T10:28:45.854" v="185" actId="20577"/>
          <ac:spMkLst>
            <pc:docMk/>
            <pc:sldMk cId="1432926113" sldId="328"/>
            <ac:spMk id="4" creationId="{7182C1CD-879D-4732-9B20-D5336218EEEB}"/>
          </ac:spMkLst>
        </pc:spChg>
      </pc:sldChg>
      <pc:sldChg chg="modSp">
        <pc:chgData name="Ludovica D'Orsa" userId="S::ludovica.dorsa@applied.it::9d40f3c8-7b15-4ff2-b743-404296b84eb6" providerId="AD" clId="Web-{33919E1F-8A73-FDB1-A2C0-D0F74C1D446F}" dt="2022-01-12T10:12:57.766" v="6"/>
        <pc:sldMkLst>
          <pc:docMk/>
          <pc:sldMk cId="587873928" sldId="378"/>
        </pc:sldMkLst>
        <pc:picChg chg="mod">
          <ac:chgData name="Ludovica D'Orsa" userId="S::ludovica.dorsa@applied.it::9d40f3c8-7b15-4ff2-b743-404296b84eb6" providerId="AD" clId="Web-{33919E1F-8A73-FDB1-A2C0-D0F74C1D446F}" dt="2022-01-12T10:12:57.766" v="6"/>
          <ac:picMkLst>
            <pc:docMk/>
            <pc:sldMk cId="587873928" sldId="378"/>
            <ac:picMk id="7" creationId="{6A050BE9-8012-450B-AFF5-BBA1C462ABAE}"/>
          </ac:picMkLst>
        </pc:picChg>
      </pc:sldChg>
      <pc:sldChg chg="modSp">
        <pc:chgData name="Ludovica D'Orsa" userId="S::ludovica.dorsa@applied.it::9d40f3c8-7b15-4ff2-b743-404296b84eb6" providerId="AD" clId="Web-{33919E1F-8A73-FDB1-A2C0-D0F74C1D446F}" dt="2022-01-12T10:10:29.841" v="5" actId="14100"/>
        <pc:sldMkLst>
          <pc:docMk/>
          <pc:sldMk cId="2341604782" sldId="383"/>
        </pc:sldMkLst>
        <pc:picChg chg="mod modCrop">
          <ac:chgData name="Ludovica D'Orsa" userId="S::ludovica.dorsa@applied.it::9d40f3c8-7b15-4ff2-b743-404296b84eb6" providerId="AD" clId="Web-{33919E1F-8A73-FDB1-A2C0-D0F74C1D446F}" dt="2022-01-12T10:10:29.841" v="5" actId="14100"/>
          <ac:picMkLst>
            <pc:docMk/>
            <pc:sldMk cId="2341604782" sldId="383"/>
            <ac:picMk id="7" creationId="{6A050BE9-8012-450B-AFF5-BBA1C462ABAE}"/>
          </ac:picMkLst>
        </pc:picChg>
      </pc:sldChg>
      <pc:sldChg chg="addSp delSp modSp del">
        <pc:chgData name="Ludovica D'Orsa" userId="S::ludovica.dorsa@applied.it::9d40f3c8-7b15-4ff2-b743-404296b84eb6" providerId="AD" clId="Web-{33919E1F-8A73-FDB1-A2C0-D0F74C1D446F}" dt="2022-01-12T10:23:41.096" v="123"/>
        <pc:sldMkLst>
          <pc:docMk/>
          <pc:sldMk cId="1481603558" sldId="391"/>
        </pc:sldMkLst>
        <pc:spChg chg="del mod">
          <ac:chgData name="Ludovica D'Orsa" userId="S::ludovica.dorsa@applied.it::9d40f3c8-7b15-4ff2-b743-404296b84eb6" providerId="AD" clId="Web-{33919E1F-8A73-FDB1-A2C0-D0F74C1D446F}" dt="2022-01-12T10:19:51.184" v="17"/>
          <ac:spMkLst>
            <pc:docMk/>
            <pc:sldMk cId="1481603558" sldId="391"/>
            <ac:spMk id="2" creationId="{F1FFE865-83C2-44D0-8F80-94440FCEBC82}"/>
          </ac:spMkLst>
        </pc:spChg>
        <pc:spChg chg="add mod">
          <ac:chgData name="Ludovica D'Orsa" userId="S::ludovica.dorsa@applied.it::9d40f3c8-7b15-4ff2-b743-404296b84eb6" providerId="AD" clId="Web-{33919E1F-8A73-FDB1-A2C0-D0F74C1D446F}" dt="2022-01-12T10:19:55.699" v="18" actId="1076"/>
          <ac:spMkLst>
            <pc:docMk/>
            <pc:sldMk cId="1481603558" sldId="391"/>
            <ac:spMk id="6" creationId="{55AB0C47-B09C-43FF-B712-8DAC47BCA725}"/>
          </ac:spMkLst>
        </pc:spChg>
        <pc:graphicFrameChg chg="mod modGraphic">
          <ac:chgData name="Ludovica D'Orsa" userId="S::ludovica.dorsa@applied.it::9d40f3c8-7b15-4ff2-b743-404296b84eb6" providerId="AD" clId="Web-{33919E1F-8A73-FDB1-A2C0-D0F74C1D446F}" dt="2022-01-12T10:20:48.294" v="38"/>
          <ac:graphicFrameMkLst>
            <pc:docMk/>
            <pc:sldMk cId="1481603558" sldId="391"/>
            <ac:graphicFrameMk id="3" creationId="{963DD94B-612C-4157-BD42-9AFEEAC933CC}"/>
          </ac:graphicFrameMkLst>
        </pc:graphicFrameChg>
        <pc:picChg chg="add mod">
          <ac:chgData name="Ludovica D'Orsa" userId="S::ludovica.dorsa@applied.it::9d40f3c8-7b15-4ff2-b743-404296b84eb6" providerId="AD" clId="Web-{33919E1F-8A73-FDB1-A2C0-D0F74C1D446F}" dt="2022-01-12T10:20:36.794" v="28"/>
          <ac:picMkLst>
            <pc:docMk/>
            <pc:sldMk cId="1481603558" sldId="391"/>
            <ac:picMk id="5" creationId="{4E0F4770-A433-425B-A766-E459DB477C99}"/>
          </ac:picMkLst>
        </pc:picChg>
      </pc:sldChg>
      <pc:sldChg chg="addSp modSp add ord replId">
        <pc:chgData name="Ludovica D'Orsa" userId="S::ludovica.dorsa@applied.it::9d40f3c8-7b15-4ff2-b743-404296b84eb6" providerId="AD" clId="Web-{33919E1F-8A73-FDB1-A2C0-D0F74C1D446F}" dt="2022-01-12T10:25:28.771" v="136"/>
        <pc:sldMkLst>
          <pc:docMk/>
          <pc:sldMk cId="1015120773" sldId="392"/>
        </pc:sldMkLst>
        <pc:spChg chg="mod">
          <ac:chgData name="Ludovica D'Orsa" userId="S::ludovica.dorsa@applied.it::9d40f3c8-7b15-4ff2-b743-404296b84eb6" providerId="AD" clId="Web-{33919E1F-8A73-FDB1-A2C0-D0F74C1D446F}" dt="2022-01-12T10:22:55.188" v="112" actId="20577"/>
          <ac:spMkLst>
            <pc:docMk/>
            <pc:sldMk cId="1015120773" sldId="392"/>
            <ac:spMk id="4" creationId="{7182C1CD-879D-4732-9B20-D5336218EEEB}"/>
          </ac:spMkLst>
        </pc:spChg>
        <pc:spChg chg="add">
          <ac:chgData name="Ludovica D'Orsa" userId="S::ludovica.dorsa@applied.it::9d40f3c8-7b15-4ff2-b743-404296b84eb6" providerId="AD" clId="Web-{33919E1F-8A73-FDB1-A2C0-D0F74C1D446F}" dt="2022-01-12T10:22:45.172" v="92"/>
          <ac:spMkLst>
            <pc:docMk/>
            <pc:sldMk cId="1015120773" sldId="392"/>
            <ac:spMk id="8" creationId="{214A624C-CA47-4B49-919D-A0394BBA0985}"/>
          </ac:spMkLst>
        </pc:spChg>
        <pc:graphicFrameChg chg="mod modGraphic">
          <ac:chgData name="Ludovica D'Orsa" userId="S::ludovica.dorsa@applied.it::9d40f3c8-7b15-4ff2-b743-404296b84eb6" providerId="AD" clId="Web-{33919E1F-8A73-FDB1-A2C0-D0F74C1D446F}" dt="2022-01-12T10:25:28.771" v="136"/>
          <ac:graphicFrameMkLst>
            <pc:docMk/>
            <pc:sldMk cId="1015120773" sldId="392"/>
            <ac:graphicFrameMk id="3" creationId="{963DD94B-612C-4157-BD42-9AFEEAC933CC}"/>
          </ac:graphicFrameMkLst>
        </pc:graphicFrameChg>
        <pc:picChg chg="add">
          <ac:chgData name="Ludovica D'Orsa" userId="S::ludovica.dorsa@applied.it::9d40f3c8-7b15-4ff2-b743-404296b84eb6" providerId="AD" clId="Web-{33919E1F-8A73-FDB1-A2C0-D0F74C1D446F}" dt="2022-01-12T10:22:45.126" v="91"/>
          <ac:picMkLst>
            <pc:docMk/>
            <pc:sldMk cId="1015120773" sldId="392"/>
            <ac:picMk id="6" creationId="{7DF7D398-6CED-45AF-AF77-83B2FB612B68}"/>
          </ac:picMkLst>
        </pc:picChg>
      </pc:sldChg>
    </pc:docChg>
  </pc:docChgLst>
  <pc:docChgLst>
    <pc:chgData name="Ludovica D'Orsa" userId="S::ludovica.dorsa@applied.it::9d40f3c8-7b15-4ff2-b743-404296b84eb6" providerId="AD" clId="Web-{C147649E-3178-DB8B-7A9A-5E71381D6EAC}"/>
    <pc:docChg chg="modSld">
      <pc:chgData name="Ludovica D'Orsa" userId="S::ludovica.dorsa@applied.it::9d40f3c8-7b15-4ff2-b743-404296b84eb6" providerId="AD" clId="Web-{C147649E-3178-DB8B-7A9A-5E71381D6EAC}" dt="2022-01-12T10:43:54.401" v="3" actId="1076"/>
      <pc:docMkLst>
        <pc:docMk/>
      </pc:docMkLst>
      <pc:sldChg chg="modSp">
        <pc:chgData name="Ludovica D'Orsa" userId="S::ludovica.dorsa@applied.it::9d40f3c8-7b15-4ff2-b743-404296b84eb6" providerId="AD" clId="Web-{C147649E-3178-DB8B-7A9A-5E71381D6EAC}" dt="2022-01-12T10:43:54.401" v="3" actId="1076"/>
        <pc:sldMkLst>
          <pc:docMk/>
          <pc:sldMk cId="3382553687" sldId="344"/>
        </pc:sldMkLst>
        <pc:spChg chg="mod">
          <ac:chgData name="Ludovica D'Orsa" userId="S::ludovica.dorsa@applied.it::9d40f3c8-7b15-4ff2-b743-404296b84eb6" providerId="AD" clId="Web-{C147649E-3178-DB8B-7A9A-5E71381D6EAC}" dt="2022-01-12T10:43:54.401" v="3" actId="1076"/>
          <ac:spMkLst>
            <pc:docMk/>
            <pc:sldMk cId="3382553687" sldId="344"/>
            <ac:spMk id="5" creationId="{91CAE1E5-5C31-45D9-816A-F0FBCE86F522}"/>
          </ac:spMkLst>
        </pc:spChg>
        <pc:spChg chg="mod">
          <ac:chgData name="Ludovica D'Orsa" userId="S::ludovica.dorsa@applied.it::9d40f3c8-7b15-4ff2-b743-404296b84eb6" providerId="AD" clId="Web-{C147649E-3178-DB8B-7A9A-5E71381D6EAC}" dt="2022-01-12T10:42:48.103" v="2" actId="20577"/>
          <ac:spMkLst>
            <pc:docMk/>
            <pc:sldMk cId="3382553687" sldId="344"/>
            <ac:spMk id="319" creationId="{6ADFCD2B-F223-4D98-8605-C87D826F55FD}"/>
          </ac:spMkLst>
        </pc:spChg>
      </pc:sldChg>
    </pc:docChg>
  </pc:docChgLst>
  <pc:docChgLst>
    <pc:chgData name="Ludovica D'Orsa" userId="S::ludovica.dorsa@applied.it::9d40f3c8-7b15-4ff2-b743-404296b84eb6" providerId="AD" clId="Web-{7C7702F3-7722-E093-56E9-ED29DC53B273}"/>
    <pc:docChg chg="modSld sldOrd">
      <pc:chgData name="Ludovica D'Orsa" userId="S::ludovica.dorsa@applied.it::9d40f3c8-7b15-4ff2-b743-404296b84eb6" providerId="AD" clId="Web-{7C7702F3-7722-E093-56E9-ED29DC53B273}" dt="2022-01-17T08:34:10.947" v="100"/>
      <pc:docMkLst>
        <pc:docMk/>
      </pc:docMkLst>
      <pc:sldChg chg="delSp modSp">
        <pc:chgData name="Ludovica D'Orsa" userId="S::ludovica.dorsa@applied.it::9d40f3c8-7b15-4ff2-b743-404296b84eb6" providerId="AD" clId="Web-{7C7702F3-7722-E093-56E9-ED29DC53B273}" dt="2022-01-17T08:30:39.458" v="15"/>
        <pc:sldMkLst>
          <pc:docMk/>
          <pc:sldMk cId="4062132225" sldId="349"/>
        </pc:sldMkLst>
        <pc:spChg chg="del">
          <ac:chgData name="Ludovica D'Orsa" userId="S::ludovica.dorsa@applied.it::9d40f3c8-7b15-4ff2-b743-404296b84eb6" providerId="AD" clId="Web-{7C7702F3-7722-E093-56E9-ED29DC53B273}" dt="2022-01-17T08:30:39.458" v="15"/>
          <ac:spMkLst>
            <pc:docMk/>
            <pc:sldMk cId="4062132225" sldId="349"/>
            <ac:spMk id="2" creationId="{F41694EB-2431-4E27-93B6-6ED9F5486572}"/>
          </ac:spMkLst>
        </pc:spChg>
        <pc:picChg chg="mod">
          <ac:chgData name="Ludovica D'Orsa" userId="S::ludovica.dorsa@applied.it::9d40f3c8-7b15-4ff2-b743-404296b84eb6" providerId="AD" clId="Web-{7C7702F3-7722-E093-56E9-ED29DC53B273}" dt="2022-01-17T08:30:09.597" v="12" actId="1076"/>
          <ac:picMkLst>
            <pc:docMk/>
            <pc:sldMk cId="4062132225" sldId="349"/>
            <ac:picMk id="9" creationId="{4C60C332-6318-4B1F-A509-C912F1206A88}"/>
          </ac:picMkLst>
        </pc:picChg>
        <pc:picChg chg="mod">
          <ac:chgData name="Ludovica D'Orsa" userId="S::ludovica.dorsa@applied.it::9d40f3c8-7b15-4ff2-b743-404296b84eb6" providerId="AD" clId="Web-{7C7702F3-7722-E093-56E9-ED29DC53B273}" dt="2022-01-17T08:30:04.285" v="11" actId="1076"/>
          <ac:picMkLst>
            <pc:docMk/>
            <pc:sldMk cId="4062132225" sldId="349"/>
            <ac:picMk id="10" creationId="{CB276A2C-D6C3-4EBC-ADFE-F633C0A475D4}"/>
          </ac:picMkLst>
        </pc:picChg>
        <pc:picChg chg="mod">
          <ac:chgData name="Ludovica D'Orsa" userId="S::ludovica.dorsa@applied.it::9d40f3c8-7b15-4ff2-b743-404296b84eb6" providerId="AD" clId="Web-{7C7702F3-7722-E093-56E9-ED29DC53B273}" dt="2022-01-17T08:30:22.035" v="14" actId="1076"/>
          <ac:picMkLst>
            <pc:docMk/>
            <pc:sldMk cId="4062132225" sldId="349"/>
            <ac:picMk id="14" creationId="{027A5149-C712-479C-81E3-8C29F455A8E0}"/>
          </ac:picMkLst>
        </pc:picChg>
      </pc:sldChg>
      <pc:sldChg chg="ord">
        <pc:chgData name="Ludovica D'Orsa" userId="S::ludovica.dorsa@applied.it::9d40f3c8-7b15-4ff2-b743-404296b84eb6" providerId="AD" clId="Web-{7C7702F3-7722-E093-56E9-ED29DC53B273}" dt="2022-01-17T08:31:22.412" v="16"/>
        <pc:sldMkLst>
          <pc:docMk/>
          <pc:sldMk cId="4228256393" sldId="353"/>
        </pc:sldMkLst>
      </pc:sldChg>
      <pc:sldChg chg="modSp">
        <pc:chgData name="Ludovica D'Orsa" userId="S::ludovica.dorsa@applied.it::9d40f3c8-7b15-4ff2-b743-404296b84eb6" providerId="AD" clId="Web-{7C7702F3-7722-E093-56E9-ED29DC53B273}" dt="2022-01-17T08:34:10.947" v="100"/>
        <pc:sldMkLst>
          <pc:docMk/>
          <pc:sldMk cId="1015120773" sldId="392"/>
        </pc:sldMkLst>
        <pc:graphicFrameChg chg="mod modGraphic">
          <ac:chgData name="Ludovica D'Orsa" userId="S::ludovica.dorsa@applied.it::9d40f3c8-7b15-4ff2-b743-404296b84eb6" providerId="AD" clId="Web-{7C7702F3-7722-E093-56E9-ED29DC53B273}" dt="2022-01-17T08:34:10.947" v="100"/>
          <ac:graphicFrameMkLst>
            <pc:docMk/>
            <pc:sldMk cId="1015120773" sldId="392"/>
            <ac:graphicFrameMk id="3" creationId="{963DD94B-612C-4157-BD42-9AFEEAC933CC}"/>
          </ac:graphicFrameMkLst>
        </pc:graphicFrameChg>
      </pc:sldChg>
      <pc:sldChg chg="modSp">
        <pc:chgData name="Ludovica D'Orsa" userId="S::ludovica.dorsa@applied.it::9d40f3c8-7b15-4ff2-b743-404296b84eb6" providerId="AD" clId="Web-{7C7702F3-7722-E093-56E9-ED29DC53B273}" dt="2022-01-17T07:50:11.963" v="5"/>
        <pc:sldMkLst>
          <pc:docMk/>
          <pc:sldMk cId="1662225331" sldId="395"/>
        </pc:sldMkLst>
        <pc:graphicFrameChg chg="mod modGraphic">
          <ac:chgData name="Ludovica D'Orsa" userId="S::ludovica.dorsa@applied.it::9d40f3c8-7b15-4ff2-b743-404296b84eb6" providerId="AD" clId="Web-{7C7702F3-7722-E093-56E9-ED29DC53B273}" dt="2022-01-17T07:50:11.963" v="5"/>
          <ac:graphicFrameMkLst>
            <pc:docMk/>
            <pc:sldMk cId="1662225331" sldId="395"/>
            <ac:graphicFrameMk id="9" creationId="{A80E337C-914E-4285-BE66-D83C583239D3}"/>
          </ac:graphicFrameMkLst>
        </pc:graphicFrameChg>
      </pc:sldChg>
    </pc:docChg>
  </pc:docChgLst>
  <pc:docChgLst>
    <pc:chgData name="Ambra Giovannini" userId="fc61e6f8-0be9-4497-8359-9f245027697e" providerId="ADAL" clId="{0C943958-16DC-4931-B4BF-38A46F031A26}"/>
    <pc:docChg chg="custSel addSld modSld sldOrd modSection">
      <pc:chgData name="Ambra Giovannini" userId="fc61e6f8-0be9-4497-8359-9f245027697e" providerId="ADAL" clId="{0C943958-16DC-4931-B4BF-38A46F031A26}" dt="2022-01-12T14:17:29.237" v="141" actId="5793"/>
      <pc:docMkLst>
        <pc:docMk/>
      </pc:docMkLst>
      <pc:sldChg chg="modSp mod">
        <pc:chgData name="Ambra Giovannini" userId="fc61e6f8-0be9-4497-8359-9f245027697e" providerId="ADAL" clId="{0C943958-16DC-4931-B4BF-38A46F031A26}" dt="2022-01-12T14:17:29.237" v="141" actId="5793"/>
        <pc:sldMkLst>
          <pc:docMk/>
          <pc:sldMk cId="4062132225" sldId="349"/>
        </pc:sldMkLst>
        <pc:spChg chg="mod">
          <ac:chgData name="Ambra Giovannini" userId="fc61e6f8-0be9-4497-8359-9f245027697e" providerId="ADAL" clId="{0C943958-16DC-4931-B4BF-38A46F031A26}" dt="2022-01-12T14:17:29.237" v="141" actId="5793"/>
          <ac:spMkLst>
            <pc:docMk/>
            <pc:sldMk cId="4062132225" sldId="349"/>
            <ac:spMk id="4" creationId="{7182C1CD-879D-4732-9B20-D5336218EEEB}"/>
          </ac:spMkLst>
        </pc:spChg>
      </pc:sldChg>
      <pc:sldChg chg="ord">
        <pc:chgData name="Ambra Giovannini" userId="fc61e6f8-0be9-4497-8359-9f245027697e" providerId="ADAL" clId="{0C943958-16DC-4931-B4BF-38A46F031A26}" dt="2022-01-12T13:38:54.054" v="20"/>
        <pc:sldMkLst>
          <pc:docMk/>
          <pc:sldMk cId="3897700506" sldId="351"/>
        </pc:sldMkLst>
      </pc:sldChg>
      <pc:sldChg chg="addSp delSp modSp new mod">
        <pc:chgData name="Ambra Giovannini" userId="fc61e6f8-0be9-4497-8359-9f245027697e" providerId="ADAL" clId="{0C943958-16DC-4931-B4BF-38A46F031A26}" dt="2022-01-12T14:13:11.722" v="118"/>
        <pc:sldMkLst>
          <pc:docMk/>
          <pc:sldMk cId="2041278415" sldId="393"/>
        </pc:sldMkLst>
        <pc:spChg chg="mod">
          <ac:chgData name="Ambra Giovannini" userId="fc61e6f8-0be9-4497-8359-9f245027697e" providerId="ADAL" clId="{0C943958-16DC-4931-B4BF-38A46F031A26}" dt="2022-01-12T13:38:50.078" v="18" actId="20577"/>
          <ac:spMkLst>
            <pc:docMk/>
            <pc:sldMk cId="2041278415" sldId="393"/>
            <ac:spMk id="2" creationId="{4E5A606B-FCF4-40FA-8A0D-238C256CF3D0}"/>
          </ac:spMkLst>
        </pc:spChg>
        <pc:spChg chg="del">
          <ac:chgData name="Ambra Giovannini" userId="fc61e6f8-0be9-4497-8359-9f245027697e" providerId="ADAL" clId="{0C943958-16DC-4931-B4BF-38A46F031A26}" dt="2022-01-12T13:39:23.162" v="21" actId="478"/>
          <ac:spMkLst>
            <pc:docMk/>
            <pc:sldMk cId="2041278415" sldId="393"/>
            <ac:spMk id="3" creationId="{C6C2A944-48D6-4F84-9643-826E0A861D56}"/>
          </ac:spMkLst>
        </pc:spChg>
        <pc:graphicFrameChg chg="add mod modGraphic">
          <ac:chgData name="Ambra Giovannini" userId="fc61e6f8-0be9-4497-8359-9f245027697e" providerId="ADAL" clId="{0C943958-16DC-4931-B4BF-38A46F031A26}" dt="2022-01-12T14:13:11.722" v="118"/>
          <ac:graphicFrameMkLst>
            <pc:docMk/>
            <pc:sldMk cId="2041278415" sldId="393"/>
            <ac:graphicFrameMk id="4" creationId="{87F3F8BE-7746-4CA9-9B70-4CC3355FB4EE}"/>
          </ac:graphicFrameMkLst>
        </pc:graphicFrameChg>
      </pc:sldChg>
    </pc:docChg>
  </pc:docChgLst>
  <pc:docChgLst>
    <pc:chgData name="Ambra Giovannini" userId="fc61e6f8-0be9-4497-8359-9f245027697e" providerId="ADAL" clId="{15E2998A-D1EE-4EED-9043-B2DCB60470FE}"/>
    <pc:docChg chg="undo custSel modSld">
      <pc:chgData name="Ambra Giovannini" userId="fc61e6f8-0be9-4497-8359-9f245027697e" providerId="ADAL" clId="{15E2998A-D1EE-4EED-9043-B2DCB60470FE}" dt="2022-01-17T08:13:28.960" v="1277" actId="113"/>
      <pc:docMkLst>
        <pc:docMk/>
      </pc:docMkLst>
      <pc:sldChg chg="modSp mod">
        <pc:chgData name="Ambra Giovannini" userId="fc61e6f8-0be9-4497-8359-9f245027697e" providerId="ADAL" clId="{15E2998A-D1EE-4EED-9043-B2DCB60470FE}" dt="2022-01-17T08:00:43.836" v="995" actId="20577"/>
        <pc:sldMkLst>
          <pc:docMk/>
          <pc:sldMk cId="932008110" sldId="346"/>
        </pc:sldMkLst>
        <pc:spChg chg="mod">
          <ac:chgData name="Ambra Giovannini" userId="fc61e6f8-0be9-4497-8359-9f245027697e" providerId="ADAL" clId="{15E2998A-D1EE-4EED-9043-B2DCB60470FE}" dt="2022-01-17T08:00:43.836" v="995" actId="20577"/>
          <ac:spMkLst>
            <pc:docMk/>
            <pc:sldMk cId="932008110" sldId="346"/>
            <ac:spMk id="10" creationId="{BA14FFB2-3FF5-4D5B-BB7C-36AFCCCF0C0C}"/>
          </ac:spMkLst>
        </pc:spChg>
      </pc:sldChg>
      <pc:sldChg chg="modSp mod">
        <pc:chgData name="Ambra Giovannini" userId="fc61e6f8-0be9-4497-8359-9f245027697e" providerId="ADAL" clId="{15E2998A-D1EE-4EED-9043-B2DCB60470FE}" dt="2022-01-17T08:00:07.105" v="994" actId="20577"/>
        <pc:sldMkLst>
          <pc:docMk/>
          <pc:sldMk cId="4062132225" sldId="349"/>
        </pc:sldMkLst>
        <pc:spChg chg="mod">
          <ac:chgData name="Ambra Giovannini" userId="fc61e6f8-0be9-4497-8359-9f245027697e" providerId="ADAL" clId="{15E2998A-D1EE-4EED-9043-B2DCB60470FE}" dt="2022-01-17T07:59:01.114" v="910" actId="400"/>
          <ac:spMkLst>
            <pc:docMk/>
            <pc:sldMk cId="4062132225" sldId="349"/>
            <ac:spMk id="2" creationId="{F41694EB-2431-4E27-93B6-6ED9F5486572}"/>
          </ac:spMkLst>
        </pc:spChg>
        <pc:spChg chg="mod">
          <ac:chgData name="Ambra Giovannini" userId="fc61e6f8-0be9-4497-8359-9f245027697e" providerId="ADAL" clId="{15E2998A-D1EE-4EED-9043-B2DCB60470FE}" dt="2022-01-13T08:28:02.238" v="635" actId="20577"/>
          <ac:spMkLst>
            <pc:docMk/>
            <pc:sldMk cId="4062132225" sldId="349"/>
            <ac:spMk id="37" creationId="{8660D937-B874-4158-9B3A-22870FF0B9E9}"/>
          </ac:spMkLst>
        </pc:spChg>
        <pc:spChg chg="mod">
          <ac:chgData name="Ambra Giovannini" userId="fc61e6f8-0be9-4497-8359-9f245027697e" providerId="ADAL" clId="{15E2998A-D1EE-4EED-9043-B2DCB60470FE}" dt="2022-01-17T07:57:48.145" v="891" actId="1076"/>
          <ac:spMkLst>
            <pc:docMk/>
            <pc:sldMk cId="4062132225" sldId="349"/>
            <ac:spMk id="39" creationId="{2B0FEA3F-090A-4D69-A019-76BB45B90F85}"/>
          </ac:spMkLst>
        </pc:spChg>
        <pc:spChg chg="mod">
          <ac:chgData name="Ambra Giovannini" userId="fc61e6f8-0be9-4497-8359-9f245027697e" providerId="ADAL" clId="{15E2998A-D1EE-4EED-9043-B2DCB60470FE}" dt="2022-01-17T07:57:48.145" v="891" actId="1076"/>
          <ac:spMkLst>
            <pc:docMk/>
            <pc:sldMk cId="4062132225" sldId="349"/>
            <ac:spMk id="40" creationId="{959F32A6-D17F-481E-9BBD-3331A0CD5ECA}"/>
          </ac:spMkLst>
        </pc:spChg>
        <pc:spChg chg="mod">
          <ac:chgData name="Ambra Giovannini" userId="fc61e6f8-0be9-4497-8359-9f245027697e" providerId="ADAL" clId="{15E2998A-D1EE-4EED-9043-B2DCB60470FE}" dt="2022-01-17T07:57:48.145" v="891" actId="1076"/>
          <ac:spMkLst>
            <pc:docMk/>
            <pc:sldMk cId="4062132225" sldId="349"/>
            <ac:spMk id="41" creationId="{2977EC1D-2B86-4E42-9C76-9A5C06FD1B93}"/>
          </ac:spMkLst>
        </pc:spChg>
        <pc:spChg chg="mod">
          <ac:chgData name="Ambra Giovannini" userId="fc61e6f8-0be9-4497-8359-9f245027697e" providerId="ADAL" clId="{15E2998A-D1EE-4EED-9043-B2DCB60470FE}" dt="2022-01-17T07:56:56.967" v="874" actId="14100"/>
          <ac:spMkLst>
            <pc:docMk/>
            <pc:sldMk cId="4062132225" sldId="349"/>
            <ac:spMk id="44" creationId="{7E3560B1-C84E-40C3-ACD8-35647EF99E52}"/>
          </ac:spMkLst>
        </pc:spChg>
        <pc:spChg chg="mod">
          <ac:chgData name="Ambra Giovannini" userId="fc61e6f8-0be9-4497-8359-9f245027697e" providerId="ADAL" clId="{15E2998A-D1EE-4EED-9043-B2DCB60470FE}" dt="2022-01-17T07:58:06.499" v="892" actId="1076"/>
          <ac:spMkLst>
            <pc:docMk/>
            <pc:sldMk cId="4062132225" sldId="349"/>
            <ac:spMk id="48" creationId="{A8FBFE7C-DF39-415C-9228-E9803F002E8E}"/>
          </ac:spMkLst>
        </pc:spChg>
        <pc:spChg chg="mod">
          <ac:chgData name="Ambra Giovannini" userId="fc61e6f8-0be9-4497-8359-9f245027697e" providerId="ADAL" clId="{15E2998A-D1EE-4EED-9043-B2DCB60470FE}" dt="2022-01-17T07:56:56.967" v="874" actId="14100"/>
          <ac:spMkLst>
            <pc:docMk/>
            <pc:sldMk cId="4062132225" sldId="349"/>
            <ac:spMk id="60" creationId="{98AE0CE7-083A-4682-839F-915DEACC6E8E}"/>
          </ac:spMkLst>
        </pc:spChg>
        <pc:spChg chg="mod">
          <ac:chgData name="Ambra Giovannini" userId="fc61e6f8-0be9-4497-8359-9f245027697e" providerId="ADAL" clId="{15E2998A-D1EE-4EED-9043-B2DCB60470FE}" dt="2022-01-17T08:00:07.105" v="994" actId="20577"/>
          <ac:spMkLst>
            <pc:docMk/>
            <pc:sldMk cId="4062132225" sldId="349"/>
            <ac:spMk id="61" creationId="{5AC5F61B-448C-4DB2-BDF2-ED6A81AB3BF0}"/>
          </ac:spMkLst>
        </pc:spChg>
        <pc:spChg chg="mod">
          <ac:chgData name="Ambra Giovannini" userId="fc61e6f8-0be9-4497-8359-9f245027697e" providerId="ADAL" clId="{15E2998A-D1EE-4EED-9043-B2DCB60470FE}" dt="2022-01-17T07:58:12.948" v="893" actId="14100"/>
          <ac:spMkLst>
            <pc:docMk/>
            <pc:sldMk cId="4062132225" sldId="349"/>
            <ac:spMk id="63" creationId="{EECFF43A-6207-46A2-B715-122171E4F221}"/>
          </ac:spMkLst>
        </pc:spChg>
        <pc:spChg chg="mod">
          <ac:chgData name="Ambra Giovannini" userId="fc61e6f8-0be9-4497-8359-9f245027697e" providerId="ADAL" clId="{15E2998A-D1EE-4EED-9043-B2DCB60470FE}" dt="2022-01-17T07:58:52.490" v="909" actId="20577"/>
          <ac:spMkLst>
            <pc:docMk/>
            <pc:sldMk cId="4062132225" sldId="349"/>
            <ac:spMk id="64" creationId="{E33D08DF-2448-4552-883A-B6B71683B62B}"/>
          </ac:spMkLst>
        </pc:spChg>
        <pc:picChg chg="mod">
          <ac:chgData name="Ambra Giovannini" userId="fc61e6f8-0be9-4497-8359-9f245027697e" providerId="ADAL" clId="{15E2998A-D1EE-4EED-9043-B2DCB60470FE}" dt="2022-01-17T07:58:06.499" v="892" actId="1076"/>
          <ac:picMkLst>
            <pc:docMk/>
            <pc:sldMk cId="4062132225" sldId="349"/>
            <ac:picMk id="9" creationId="{4C60C332-6318-4B1F-A509-C912F1206A88}"/>
          </ac:picMkLst>
        </pc:picChg>
        <pc:picChg chg="mod">
          <ac:chgData name="Ambra Giovannini" userId="fc61e6f8-0be9-4497-8359-9f245027697e" providerId="ADAL" clId="{15E2998A-D1EE-4EED-9043-B2DCB60470FE}" dt="2022-01-17T07:56:56.967" v="874" actId="14100"/>
          <ac:picMkLst>
            <pc:docMk/>
            <pc:sldMk cId="4062132225" sldId="349"/>
            <ac:picMk id="10" creationId="{CB276A2C-D6C3-4EBC-ADFE-F633C0A475D4}"/>
          </ac:picMkLst>
        </pc:picChg>
        <pc:picChg chg="mod">
          <ac:chgData name="Ambra Giovannini" userId="fc61e6f8-0be9-4497-8359-9f245027697e" providerId="ADAL" clId="{15E2998A-D1EE-4EED-9043-B2DCB60470FE}" dt="2022-01-17T07:57:48.145" v="891" actId="1076"/>
          <ac:picMkLst>
            <pc:docMk/>
            <pc:sldMk cId="4062132225" sldId="349"/>
            <ac:picMk id="14" creationId="{027A5149-C712-479C-81E3-8C29F455A8E0}"/>
          </ac:picMkLst>
        </pc:picChg>
      </pc:sldChg>
      <pc:sldChg chg="modSp mod">
        <pc:chgData name="Ambra Giovannini" userId="fc61e6f8-0be9-4497-8359-9f245027697e" providerId="ADAL" clId="{15E2998A-D1EE-4EED-9043-B2DCB60470FE}" dt="2022-01-17T08:07:42.459" v="1023" actId="114"/>
        <pc:sldMkLst>
          <pc:docMk/>
          <pc:sldMk cId="1456210870" sldId="389"/>
        </pc:sldMkLst>
        <pc:spChg chg="mod">
          <ac:chgData name="Ambra Giovannini" userId="fc61e6f8-0be9-4497-8359-9f245027697e" providerId="ADAL" clId="{15E2998A-D1EE-4EED-9043-B2DCB60470FE}" dt="2022-01-17T08:07:42.459" v="1023" actId="114"/>
          <ac:spMkLst>
            <pc:docMk/>
            <pc:sldMk cId="1456210870" sldId="389"/>
            <ac:spMk id="2" creationId="{7933FAF2-9043-413B-A5EB-6EA617AC9154}"/>
          </ac:spMkLst>
        </pc:spChg>
      </pc:sldChg>
      <pc:sldChg chg="modSp mod">
        <pc:chgData name="Ambra Giovannini" userId="fc61e6f8-0be9-4497-8359-9f245027697e" providerId="ADAL" clId="{15E2998A-D1EE-4EED-9043-B2DCB60470FE}" dt="2022-01-17T08:13:28.960" v="1277" actId="113"/>
        <pc:sldMkLst>
          <pc:docMk/>
          <pc:sldMk cId="1015120773" sldId="392"/>
        </pc:sldMkLst>
        <pc:spChg chg="mod">
          <ac:chgData name="Ambra Giovannini" userId="fc61e6f8-0be9-4497-8359-9f245027697e" providerId="ADAL" clId="{15E2998A-D1EE-4EED-9043-B2DCB60470FE}" dt="2022-01-17T08:07:34.442" v="1022" actId="114"/>
          <ac:spMkLst>
            <pc:docMk/>
            <pc:sldMk cId="1015120773" sldId="392"/>
            <ac:spMk id="2" creationId="{7933FAF2-9043-413B-A5EB-6EA617AC9154}"/>
          </ac:spMkLst>
        </pc:spChg>
        <pc:graphicFrameChg chg="modGraphic">
          <ac:chgData name="Ambra Giovannini" userId="fc61e6f8-0be9-4497-8359-9f245027697e" providerId="ADAL" clId="{15E2998A-D1EE-4EED-9043-B2DCB60470FE}" dt="2022-01-17T08:13:28.960" v="1277" actId="113"/>
          <ac:graphicFrameMkLst>
            <pc:docMk/>
            <pc:sldMk cId="1015120773" sldId="392"/>
            <ac:graphicFrameMk id="3" creationId="{963DD94B-612C-4157-BD42-9AFEEAC933CC}"/>
          </ac:graphicFrameMkLst>
        </pc:graphicFrameChg>
      </pc:sldChg>
    </pc:docChg>
  </pc:docChgLst>
  <pc:docChgLst>
    <pc:chgData name="Ludovica D'Orsa" userId="S::ludovica.dorsa@applied.it::9d40f3c8-7b15-4ff2-b743-404296b84eb6" providerId="AD" clId="Web-{AEE6B3A9-7FC6-5033-7437-5B4B6FF12AED}"/>
    <pc:docChg chg="addSld modSld modSection">
      <pc:chgData name="Ludovica D'Orsa" userId="S::ludovica.dorsa@applied.it::9d40f3c8-7b15-4ff2-b743-404296b84eb6" providerId="AD" clId="Web-{AEE6B3A9-7FC6-5033-7437-5B4B6FF12AED}" dt="2022-01-14T13:49:59.160" v="319"/>
      <pc:docMkLst>
        <pc:docMk/>
      </pc:docMkLst>
      <pc:sldChg chg="addSp delSp modSp add replId">
        <pc:chgData name="Ludovica D'Orsa" userId="S::ludovica.dorsa@applied.it::9d40f3c8-7b15-4ff2-b743-404296b84eb6" providerId="AD" clId="Web-{AEE6B3A9-7FC6-5033-7437-5B4B6FF12AED}" dt="2022-01-14T13:49:59.160" v="319"/>
        <pc:sldMkLst>
          <pc:docMk/>
          <pc:sldMk cId="1662225331" sldId="395"/>
        </pc:sldMkLst>
        <pc:spChg chg="add mod">
          <ac:chgData name="Ludovica D'Orsa" userId="S::ludovica.dorsa@applied.it::9d40f3c8-7b15-4ff2-b743-404296b84eb6" providerId="AD" clId="Web-{AEE6B3A9-7FC6-5033-7437-5B4B6FF12AED}" dt="2022-01-14T09:45:30.901" v="28" actId="14100"/>
          <ac:spMkLst>
            <pc:docMk/>
            <pc:sldMk cId="1662225331" sldId="395"/>
            <ac:spMk id="2" creationId="{0EE37677-BF69-4672-BA13-1FEE639C1B8F}"/>
          </ac:spMkLst>
        </pc:spChg>
        <pc:spChg chg="mod">
          <ac:chgData name="Ludovica D'Orsa" userId="S::ludovica.dorsa@applied.it::9d40f3c8-7b15-4ff2-b743-404296b84eb6" providerId="AD" clId="Web-{AEE6B3A9-7FC6-5033-7437-5B4B6FF12AED}" dt="2022-01-14T08:43:30.945" v="12" actId="20577"/>
          <ac:spMkLst>
            <pc:docMk/>
            <pc:sldMk cId="1662225331" sldId="395"/>
            <ac:spMk id="4" creationId="{7182C1CD-879D-4732-9B20-D5336218EEEB}"/>
          </ac:spMkLst>
        </pc:spChg>
        <pc:spChg chg="add mod ord">
          <ac:chgData name="Ludovica D'Orsa" userId="S::ludovica.dorsa@applied.it::9d40f3c8-7b15-4ff2-b743-404296b84eb6" providerId="AD" clId="Web-{AEE6B3A9-7FC6-5033-7437-5B4B6FF12AED}" dt="2022-01-14T13:46:05.528" v="237" actId="14100"/>
          <ac:spMkLst>
            <pc:docMk/>
            <pc:sldMk cId="1662225331" sldId="395"/>
            <ac:spMk id="8" creationId="{81F04AA4-6A78-414A-92A1-7CC4E41E272D}"/>
          </ac:spMkLst>
        </pc:spChg>
        <pc:spChg chg="add mod">
          <ac:chgData name="Ludovica D'Orsa" userId="S::ludovica.dorsa@applied.it::9d40f3c8-7b15-4ff2-b743-404296b84eb6" providerId="AD" clId="Web-{AEE6B3A9-7FC6-5033-7437-5B4B6FF12AED}" dt="2022-01-14T13:40:17.113" v="211" actId="1076"/>
          <ac:spMkLst>
            <pc:docMk/>
            <pc:sldMk cId="1662225331" sldId="395"/>
            <ac:spMk id="11" creationId="{28F1EE95-7405-4CDD-8E0B-1A3E9B3618BC}"/>
          </ac:spMkLst>
        </pc:spChg>
        <pc:spChg chg="add mod ord">
          <ac:chgData name="Ludovica D'Orsa" userId="S::ludovica.dorsa@applied.it::9d40f3c8-7b15-4ff2-b743-404296b84eb6" providerId="AD" clId="Web-{AEE6B3A9-7FC6-5033-7437-5B4B6FF12AED}" dt="2022-01-14T13:19:07.222" v="154" actId="14100"/>
          <ac:spMkLst>
            <pc:docMk/>
            <pc:sldMk cId="1662225331" sldId="395"/>
            <ac:spMk id="13" creationId="{2F53F878-3573-4447-8014-46533BDE834B}"/>
          </ac:spMkLst>
        </pc:spChg>
        <pc:spChg chg="add mod ord">
          <ac:chgData name="Ludovica D'Orsa" userId="S::ludovica.dorsa@applied.it::9d40f3c8-7b15-4ff2-b743-404296b84eb6" providerId="AD" clId="Web-{AEE6B3A9-7FC6-5033-7437-5B4B6FF12AED}" dt="2022-01-14T13:18:21.783" v="149" actId="14100"/>
          <ac:spMkLst>
            <pc:docMk/>
            <pc:sldMk cId="1662225331" sldId="395"/>
            <ac:spMk id="16" creationId="{03E43716-3AD3-4132-BCB4-D19079FFB9BF}"/>
          </ac:spMkLst>
        </pc:spChg>
        <pc:graphicFrameChg chg="mod modGraphic">
          <ac:chgData name="Ludovica D'Orsa" userId="S::ludovica.dorsa@applied.it::9d40f3c8-7b15-4ff2-b743-404296b84eb6" providerId="AD" clId="Web-{AEE6B3A9-7FC6-5033-7437-5B4B6FF12AED}" dt="2022-01-14T13:49:59.160" v="319"/>
          <ac:graphicFrameMkLst>
            <pc:docMk/>
            <pc:sldMk cId="1662225331" sldId="395"/>
            <ac:graphicFrameMk id="9" creationId="{A80E337C-914E-4285-BE66-D83C583239D3}"/>
          </ac:graphicFrameMkLst>
        </pc:graphicFrameChg>
        <pc:picChg chg="add mod modCrop">
          <ac:chgData name="Ludovica D'Orsa" userId="S::ludovica.dorsa@applied.it::9d40f3c8-7b15-4ff2-b743-404296b84eb6" providerId="AD" clId="Web-{AEE6B3A9-7FC6-5033-7437-5B4B6FF12AED}" dt="2022-01-14T13:46:20.841" v="240" actId="1076"/>
          <ac:picMkLst>
            <pc:docMk/>
            <pc:sldMk cId="1662225331" sldId="395"/>
            <ac:picMk id="3" creationId="{1BDBCC74-07C8-432B-9D8D-9893B8C2186F}"/>
          </ac:picMkLst>
        </pc:picChg>
        <pc:picChg chg="add del mod">
          <ac:chgData name="Ludovica D'Orsa" userId="S::ludovica.dorsa@applied.it::9d40f3c8-7b15-4ff2-b743-404296b84eb6" providerId="AD" clId="Web-{AEE6B3A9-7FC6-5033-7437-5B4B6FF12AED}" dt="2022-01-14T13:10:23.056" v="65"/>
          <ac:picMkLst>
            <pc:docMk/>
            <pc:sldMk cId="1662225331" sldId="395"/>
            <ac:picMk id="3" creationId="{6ABA255D-D378-4DEC-9B14-3F76B6290B99}"/>
          </ac:picMkLst>
        </pc:picChg>
        <pc:picChg chg="add del mod modCrop">
          <ac:chgData name="Ludovica D'Orsa" userId="S::ludovica.dorsa@applied.it::9d40f3c8-7b15-4ff2-b743-404296b84eb6" providerId="AD" clId="Web-{AEE6B3A9-7FC6-5033-7437-5B4B6FF12AED}" dt="2022-01-14T13:43:35.274" v="220"/>
          <ac:picMkLst>
            <pc:docMk/>
            <pc:sldMk cId="1662225331" sldId="395"/>
            <ac:picMk id="6" creationId="{5D8CC694-801E-4560-939F-0D71F7842F37}"/>
          </ac:picMkLst>
        </pc:picChg>
        <pc:picChg chg="mod">
          <ac:chgData name="Ludovica D'Orsa" userId="S::ludovica.dorsa@applied.it::9d40f3c8-7b15-4ff2-b743-404296b84eb6" providerId="AD" clId="Web-{AEE6B3A9-7FC6-5033-7437-5B4B6FF12AED}" dt="2022-01-14T13:39:56.706" v="207"/>
          <ac:picMkLst>
            <pc:docMk/>
            <pc:sldMk cId="1662225331" sldId="395"/>
            <ac:picMk id="7" creationId="{6A050BE9-8012-450B-AFF5-BBA1C462ABAE}"/>
          </ac:picMkLst>
        </pc:picChg>
        <pc:picChg chg="add mod ord">
          <ac:chgData name="Ludovica D'Orsa" userId="S::ludovica.dorsa@applied.it::9d40f3c8-7b15-4ff2-b743-404296b84eb6" providerId="AD" clId="Web-{AEE6B3A9-7FC6-5033-7437-5B4B6FF12AED}" dt="2022-01-14T13:18:50.674" v="150" actId="1076"/>
          <ac:picMkLst>
            <pc:docMk/>
            <pc:sldMk cId="1662225331" sldId="395"/>
            <ac:picMk id="12" creationId="{ACBE5E74-AA70-4F3C-BA8B-C3AF6AD01FA7}"/>
          </ac:picMkLst>
        </pc:picChg>
        <pc:cxnChg chg="add mod">
          <ac:chgData name="Ludovica D'Orsa" userId="S::ludovica.dorsa@applied.it::9d40f3c8-7b15-4ff2-b743-404296b84eb6" providerId="AD" clId="Web-{AEE6B3A9-7FC6-5033-7437-5B4B6FF12AED}" dt="2022-01-14T13:46:23.794" v="241" actId="14100"/>
          <ac:cxnSpMkLst>
            <pc:docMk/>
            <pc:sldMk cId="1662225331" sldId="395"/>
            <ac:cxnSpMk id="5" creationId="{44B84544-8329-4447-9527-79AD22ECBA99}"/>
          </ac:cxnSpMkLst>
        </pc:cxnChg>
        <pc:cxnChg chg="add mod">
          <ac:chgData name="Ludovica D'Orsa" userId="S::ludovica.dorsa@applied.it::9d40f3c8-7b15-4ff2-b743-404296b84eb6" providerId="AD" clId="Web-{AEE6B3A9-7FC6-5033-7437-5B4B6FF12AED}" dt="2022-01-14T13:16:48.452" v="135" actId="14100"/>
          <ac:cxnSpMkLst>
            <pc:docMk/>
            <pc:sldMk cId="1662225331" sldId="395"/>
            <ac:cxnSpMk id="10" creationId="{40948EA8-04BB-44F7-813D-96EB51BEC08E}"/>
          </ac:cxnSpMkLst>
        </pc:cxnChg>
        <pc:cxnChg chg="add mod">
          <ac:chgData name="Ludovica D'Orsa" userId="S::ludovica.dorsa@applied.it::9d40f3c8-7b15-4ff2-b743-404296b84eb6" providerId="AD" clId="Web-{AEE6B3A9-7FC6-5033-7437-5B4B6FF12AED}" dt="2022-01-14T13:40:24.222" v="213" actId="14100"/>
          <ac:cxnSpMkLst>
            <pc:docMk/>
            <pc:sldMk cId="1662225331" sldId="395"/>
            <ac:cxnSpMk id="14" creationId="{294CE179-9EAB-4E26-A4D0-556CD0B12527}"/>
          </ac:cxnSpMkLst>
        </pc:cxnChg>
        <pc:cxnChg chg="add mod ord">
          <ac:chgData name="Ludovica D'Orsa" userId="S::ludovica.dorsa@applied.it::9d40f3c8-7b15-4ff2-b743-404296b84eb6" providerId="AD" clId="Web-{AEE6B3A9-7FC6-5033-7437-5B4B6FF12AED}" dt="2022-01-14T13:40:20.988" v="212" actId="14100"/>
          <ac:cxnSpMkLst>
            <pc:docMk/>
            <pc:sldMk cId="1662225331" sldId="395"/>
            <ac:cxnSpMk id="15" creationId="{D1CC5E0C-1D5F-4B8D-A0A7-89130527D086}"/>
          </ac:cxnSpMkLst>
        </pc:cxnChg>
      </pc:sldChg>
    </pc:docChg>
  </pc:docChgLst>
  <pc:docChgLst>
    <pc:chgData name="Ambra Giovannini" userId="S::ambra.giovannini@applied.it::fc61e6f8-0be9-4497-8359-9f245027697e" providerId="AD" clId="Web-{65EBE173-005D-BD43-9FEF-13C9DF1B867C}"/>
    <pc:docChg chg="modSld">
      <pc:chgData name="Ambra Giovannini" userId="S::ambra.giovannini@applied.it::fc61e6f8-0be9-4497-8359-9f245027697e" providerId="AD" clId="Web-{65EBE173-005D-BD43-9FEF-13C9DF1B867C}" dt="2022-01-13T08:11:27.287" v="0" actId="14100"/>
      <pc:docMkLst>
        <pc:docMk/>
      </pc:docMkLst>
      <pc:sldChg chg="modSp">
        <pc:chgData name="Ambra Giovannini" userId="S::ambra.giovannini@applied.it::fc61e6f8-0be9-4497-8359-9f245027697e" providerId="AD" clId="Web-{65EBE173-005D-BD43-9FEF-13C9DF1B867C}" dt="2022-01-13T08:11:27.287" v="0" actId="14100"/>
        <pc:sldMkLst>
          <pc:docMk/>
          <pc:sldMk cId="4062132225" sldId="349"/>
        </pc:sldMkLst>
        <pc:spChg chg="mod">
          <ac:chgData name="Ambra Giovannini" userId="S::ambra.giovannini@applied.it::fc61e6f8-0be9-4497-8359-9f245027697e" providerId="AD" clId="Web-{65EBE173-005D-BD43-9FEF-13C9DF1B867C}" dt="2022-01-13T08:11:27.287" v="0" actId="14100"/>
          <ac:spMkLst>
            <pc:docMk/>
            <pc:sldMk cId="4062132225" sldId="349"/>
            <ac:spMk id="64" creationId="{E33D08DF-2448-4552-883A-B6B71683B62B}"/>
          </ac:spMkLst>
        </pc:spChg>
      </pc:sldChg>
    </pc:docChg>
  </pc:docChgLst>
  <pc:docChgLst>
    <pc:chgData name="Ambra Giovannini" userId="S::ambra.giovannini@applied.it::fc61e6f8-0be9-4497-8359-9f245027697e" providerId="AD" clId="Web-{4DC89C98-7DB6-3639-617A-B4D0FA427404}"/>
    <pc:docChg chg="modSld sldOrd">
      <pc:chgData name="Ambra Giovannini" userId="S::ambra.giovannini@applied.it::fc61e6f8-0be9-4497-8359-9f245027697e" providerId="AD" clId="Web-{4DC89C98-7DB6-3639-617A-B4D0FA427404}" dt="2022-01-12T10:54:04.306" v="20"/>
      <pc:docMkLst>
        <pc:docMk/>
      </pc:docMkLst>
      <pc:sldChg chg="ord">
        <pc:chgData name="Ambra Giovannini" userId="S::ambra.giovannini@applied.it::fc61e6f8-0be9-4497-8359-9f245027697e" providerId="AD" clId="Web-{4DC89C98-7DB6-3639-617A-B4D0FA427404}" dt="2022-01-12T10:54:04.306" v="20"/>
        <pc:sldMkLst>
          <pc:docMk/>
          <pc:sldMk cId="2374693256" sldId="354"/>
        </pc:sldMkLst>
      </pc:sldChg>
      <pc:sldChg chg="modSp">
        <pc:chgData name="Ambra Giovannini" userId="S::ambra.giovannini@applied.it::fc61e6f8-0be9-4497-8359-9f245027697e" providerId="AD" clId="Web-{4DC89C98-7DB6-3639-617A-B4D0FA427404}" dt="2022-01-12T10:46:15.652" v="5" actId="20577"/>
        <pc:sldMkLst>
          <pc:docMk/>
          <pc:sldMk cId="1812142325" sldId="371"/>
        </pc:sldMkLst>
        <pc:spChg chg="mod">
          <ac:chgData name="Ambra Giovannini" userId="S::ambra.giovannini@applied.it::fc61e6f8-0be9-4497-8359-9f245027697e" providerId="AD" clId="Web-{4DC89C98-7DB6-3639-617A-B4D0FA427404}" dt="2022-01-12T10:46:15.652" v="5" actId="20577"/>
          <ac:spMkLst>
            <pc:docMk/>
            <pc:sldMk cId="1812142325" sldId="371"/>
            <ac:spMk id="8" creationId="{14D164EA-97DB-4689-8175-241118BCB02C}"/>
          </ac:spMkLst>
        </pc:spChg>
      </pc:sldChg>
      <pc:sldChg chg="modSp">
        <pc:chgData name="Ambra Giovannini" userId="S::ambra.giovannini@applied.it::fc61e6f8-0be9-4497-8359-9f245027697e" providerId="AD" clId="Web-{4DC89C98-7DB6-3639-617A-B4D0FA427404}" dt="2022-01-12T10:49:30.767" v="12" actId="1076"/>
        <pc:sldMkLst>
          <pc:docMk/>
          <pc:sldMk cId="1120780592" sldId="376"/>
        </pc:sldMkLst>
        <pc:spChg chg="mod">
          <ac:chgData name="Ambra Giovannini" userId="S::ambra.giovannini@applied.it::fc61e6f8-0be9-4497-8359-9f245027697e" providerId="AD" clId="Web-{4DC89C98-7DB6-3639-617A-B4D0FA427404}" dt="2022-01-12T10:49:30.767" v="12" actId="1076"/>
          <ac:spMkLst>
            <pc:docMk/>
            <pc:sldMk cId="1120780592" sldId="376"/>
            <ac:spMk id="8" creationId="{14D164EA-97DB-4689-8175-241118BCB02C}"/>
          </ac:spMkLst>
        </pc:spChg>
      </pc:sldChg>
      <pc:sldChg chg="modSp">
        <pc:chgData name="Ambra Giovannini" userId="S::ambra.giovannini@applied.it::fc61e6f8-0be9-4497-8359-9f245027697e" providerId="AD" clId="Web-{4DC89C98-7DB6-3639-617A-B4D0FA427404}" dt="2022-01-12T10:49:55.033" v="18" actId="1076"/>
        <pc:sldMkLst>
          <pc:docMk/>
          <pc:sldMk cId="4150771836" sldId="377"/>
        </pc:sldMkLst>
        <pc:spChg chg="mod">
          <ac:chgData name="Ambra Giovannini" userId="S::ambra.giovannini@applied.it::fc61e6f8-0be9-4497-8359-9f245027697e" providerId="AD" clId="Web-{4DC89C98-7DB6-3639-617A-B4D0FA427404}" dt="2022-01-12T10:49:55.033" v="18" actId="1076"/>
          <ac:spMkLst>
            <pc:docMk/>
            <pc:sldMk cId="4150771836" sldId="377"/>
            <ac:spMk id="8" creationId="{14D164EA-97DB-4689-8175-241118BCB02C}"/>
          </ac:spMkLst>
        </pc:spChg>
      </pc:sldChg>
    </pc:docChg>
  </pc:docChgLst>
  <pc:docChgLst>
    <pc:chgData name="Ambra Giovannini" userId="S::ambra.giovannini@applied.it::fc61e6f8-0be9-4497-8359-9f245027697e" providerId="AD" clId="Web-{500D79A4-EF37-6DB9-ADAF-F1CC350E1C98}"/>
    <pc:docChg chg="modSld">
      <pc:chgData name="Ambra Giovannini" userId="S::ambra.giovannini@applied.it::fc61e6f8-0be9-4497-8359-9f245027697e" providerId="AD" clId="Web-{500D79A4-EF37-6DB9-ADAF-F1CC350E1C98}" dt="2022-01-17T07:50:17.630" v="56" actId="20577"/>
      <pc:docMkLst>
        <pc:docMk/>
      </pc:docMkLst>
      <pc:sldChg chg="modSp">
        <pc:chgData name="Ambra Giovannini" userId="S::ambra.giovannini@applied.it::fc61e6f8-0be9-4497-8359-9f245027697e" providerId="AD" clId="Web-{500D79A4-EF37-6DB9-ADAF-F1CC350E1C98}" dt="2022-01-17T07:50:17.630" v="56" actId="20577"/>
        <pc:sldMkLst>
          <pc:docMk/>
          <pc:sldMk cId="4062132225" sldId="349"/>
        </pc:sldMkLst>
        <pc:spChg chg="mod">
          <ac:chgData name="Ambra Giovannini" userId="S::ambra.giovannini@applied.it::fc61e6f8-0be9-4497-8359-9f245027697e" providerId="AD" clId="Web-{500D79A4-EF37-6DB9-ADAF-F1CC350E1C98}" dt="2022-01-17T07:50:17.630" v="56" actId="20577"/>
          <ac:spMkLst>
            <pc:docMk/>
            <pc:sldMk cId="4062132225" sldId="349"/>
            <ac:spMk id="2" creationId="{F41694EB-2431-4E27-93B6-6ED9F5486572}"/>
          </ac:spMkLst>
        </pc:spChg>
        <pc:spChg chg="mod">
          <ac:chgData name="Ambra Giovannini" userId="S::ambra.giovannini@applied.it::fc61e6f8-0be9-4497-8359-9f245027697e" providerId="AD" clId="Web-{500D79A4-EF37-6DB9-ADAF-F1CC350E1C98}" dt="2022-01-17T07:50:06.442" v="55" actId="20577"/>
          <ac:spMkLst>
            <pc:docMk/>
            <pc:sldMk cId="4062132225" sldId="349"/>
            <ac:spMk id="64" creationId="{E33D08DF-2448-4552-883A-B6B71683B62B}"/>
          </ac:spMkLst>
        </pc:spChg>
      </pc:sldChg>
    </pc:docChg>
  </pc:docChgLst>
  <pc:docChgLst>
    <pc:chgData name="Ludovica D'Orsa" userId="S::ludovica.dorsa@applied.it::9d40f3c8-7b15-4ff2-b743-404296b84eb6" providerId="AD" clId="Web-{DA44D2D0-B4AE-0852-A681-B9E9FC855D6A}"/>
    <pc:docChg chg="addSld delSld modSld sldOrd modSection">
      <pc:chgData name="Ludovica D'Orsa" userId="S::ludovica.dorsa@applied.it::9d40f3c8-7b15-4ff2-b743-404296b84eb6" providerId="AD" clId="Web-{DA44D2D0-B4AE-0852-A681-B9E9FC855D6A}" dt="2022-01-14T14:15:04.084" v="178"/>
      <pc:docMkLst>
        <pc:docMk/>
      </pc:docMkLst>
      <pc:sldChg chg="addSp delSp modSp">
        <pc:chgData name="Ludovica D'Orsa" userId="S::ludovica.dorsa@applied.it::9d40f3c8-7b15-4ff2-b743-404296b84eb6" providerId="AD" clId="Web-{DA44D2D0-B4AE-0852-A681-B9E9FC855D6A}" dt="2022-01-14T14:02:06.925" v="29"/>
        <pc:sldMkLst>
          <pc:docMk/>
          <pc:sldMk cId="3651000014" sldId="310"/>
        </pc:sldMkLst>
        <pc:picChg chg="add del mod">
          <ac:chgData name="Ludovica D'Orsa" userId="S::ludovica.dorsa@applied.it::9d40f3c8-7b15-4ff2-b743-404296b84eb6" providerId="AD" clId="Web-{DA44D2D0-B4AE-0852-A681-B9E9FC855D6A}" dt="2022-01-14T14:02:06.925" v="29"/>
          <ac:picMkLst>
            <pc:docMk/>
            <pc:sldMk cId="3651000014" sldId="310"/>
            <ac:picMk id="2" creationId="{7E05807A-0BD2-4F19-816E-0D6AA2DA6A7F}"/>
          </ac:picMkLst>
        </pc:picChg>
      </pc:sldChg>
      <pc:sldChg chg="addSp delSp modSp">
        <pc:chgData name="Ludovica D'Orsa" userId="S::ludovica.dorsa@applied.it::9d40f3c8-7b15-4ff2-b743-404296b84eb6" providerId="AD" clId="Web-{DA44D2D0-B4AE-0852-A681-B9E9FC855D6A}" dt="2022-01-14T14:03:55.741" v="55" actId="1076"/>
        <pc:sldMkLst>
          <pc:docMk/>
          <pc:sldMk cId="4062132225" sldId="349"/>
        </pc:sldMkLst>
        <pc:spChg chg="add mod">
          <ac:chgData name="Ludovica D'Orsa" userId="S::ludovica.dorsa@applied.it::9d40f3c8-7b15-4ff2-b743-404296b84eb6" providerId="AD" clId="Web-{DA44D2D0-B4AE-0852-A681-B9E9FC855D6A}" dt="2022-01-14T14:03:30.912" v="52" actId="14100"/>
          <ac:spMkLst>
            <pc:docMk/>
            <pc:sldMk cId="4062132225" sldId="349"/>
            <ac:spMk id="2" creationId="{F41694EB-2431-4E27-93B6-6ED9F5486572}"/>
          </ac:spMkLst>
        </pc:spChg>
        <pc:spChg chg="add del mod">
          <ac:chgData name="Ludovica D'Orsa" userId="S::ludovica.dorsa@applied.it::9d40f3c8-7b15-4ff2-b743-404296b84eb6" providerId="AD" clId="Web-{DA44D2D0-B4AE-0852-A681-B9E9FC855D6A}" dt="2022-01-14T14:02:42.583" v="33"/>
          <ac:spMkLst>
            <pc:docMk/>
            <pc:sldMk cId="4062132225" sldId="349"/>
            <ac:spMk id="5" creationId="{89823EF5-CC0F-4B5E-A953-CB10FD04815B}"/>
          </ac:spMkLst>
        </pc:spChg>
        <pc:spChg chg="mod">
          <ac:chgData name="Ludovica D'Orsa" userId="S::ludovica.dorsa@applied.it::9d40f3c8-7b15-4ff2-b743-404296b84eb6" providerId="AD" clId="Web-{DA44D2D0-B4AE-0852-A681-B9E9FC855D6A}" dt="2022-01-14T14:03:47.865" v="54" actId="14100"/>
          <ac:spMkLst>
            <pc:docMk/>
            <pc:sldMk cId="4062132225" sldId="349"/>
            <ac:spMk id="48" creationId="{A8FBFE7C-DF39-415C-9228-E9803F002E8E}"/>
          </ac:spMkLst>
        </pc:spChg>
        <pc:spChg chg="mod">
          <ac:chgData name="Ludovica D'Orsa" userId="S::ludovica.dorsa@applied.it::9d40f3c8-7b15-4ff2-b743-404296b84eb6" providerId="AD" clId="Web-{DA44D2D0-B4AE-0852-A681-B9E9FC855D6A}" dt="2022-01-14T14:03:43.865" v="53" actId="14100"/>
          <ac:spMkLst>
            <pc:docMk/>
            <pc:sldMk cId="4062132225" sldId="349"/>
            <ac:spMk id="63" creationId="{EECFF43A-6207-46A2-B715-122171E4F221}"/>
          </ac:spMkLst>
        </pc:spChg>
        <pc:picChg chg="mod">
          <ac:chgData name="Ludovica D'Orsa" userId="S::ludovica.dorsa@applied.it::9d40f3c8-7b15-4ff2-b743-404296b84eb6" providerId="AD" clId="Web-{DA44D2D0-B4AE-0852-A681-B9E9FC855D6A}" dt="2022-01-14T14:03:55.741" v="55" actId="1076"/>
          <ac:picMkLst>
            <pc:docMk/>
            <pc:sldMk cId="4062132225" sldId="349"/>
            <ac:picMk id="9" creationId="{4C60C332-6318-4B1F-A509-C912F1206A88}"/>
          </ac:picMkLst>
        </pc:picChg>
      </pc:sldChg>
      <pc:sldChg chg="addSp delSp modSp">
        <pc:chgData name="Ludovica D'Orsa" userId="S::ludovica.dorsa@applied.it::9d40f3c8-7b15-4ff2-b743-404296b84eb6" providerId="AD" clId="Web-{DA44D2D0-B4AE-0852-A681-B9E9FC855D6A}" dt="2022-01-14T14:15:00.881" v="177"/>
        <pc:sldMkLst>
          <pc:docMk/>
          <pc:sldMk cId="1662225331" sldId="395"/>
        </pc:sldMkLst>
        <pc:graphicFrameChg chg="mod modGraphic">
          <ac:chgData name="Ludovica D'Orsa" userId="S::ludovica.dorsa@applied.it::9d40f3c8-7b15-4ff2-b743-404296b84eb6" providerId="AD" clId="Web-{DA44D2D0-B4AE-0852-A681-B9E9FC855D6A}" dt="2022-01-14T14:15:00.881" v="177"/>
          <ac:graphicFrameMkLst>
            <pc:docMk/>
            <pc:sldMk cId="1662225331" sldId="395"/>
            <ac:graphicFrameMk id="9" creationId="{A80E337C-914E-4285-BE66-D83C583239D3}"/>
          </ac:graphicFrameMkLst>
        </pc:graphicFrameChg>
        <pc:graphicFrameChg chg="add del mod">
          <ac:chgData name="Ludovica D'Orsa" userId="S::ludovica.dorsa@applied.it::9d40f3c8-7b15-4ff2-b743-404296b84eb6" providerId="AD" clId="Web-{DA44D2D0-B4AE-0852-A681-B9E9FC855D6A}" dt="2022-01-14T13:58:51.858" v="19"/>
          <ac:graphicFrameMkLst>
            <pc:docMk/>
            <pc:sldMk cId="1662225331" sldId="395"/>
            <ac:graphicFrameMk id="17" creationId="{B29B7BD6-2625-4C68-A4E3-D2A61086FBFB}"/>
          </ac:graphicFrameMkLst>
        </pc:graphicFrameChg>
        <pc:cxnChg chg="mod">
          <ac:chgData name="Ludovica D'Orsa" userId="S::ludovica.dorsa@applied.it::9d40f3c8-7b15-4ff2-b743-404296b84eb6" providerId="AD" clId="Web-{DA44D2D0-B4AE-0852-A681-B9E9FC855D6A}" dt="2022-01-14T14:00:53.096" v="26" actId="14100"/>
          <ac:cxnSpMkLst>
            <pc:docMk/>
            <pc:sldMk cId="1662225331" sldId="395"/>
            <ac:cxnSpMk id="5" creationId="{44B84544-8329-4447-9527-79AD22ECBA99}"/>
          </ac:cxnSpMkLst>
        </pc:cxnChg>
        <pc:cxnChg chg="mod">
          <ac:chgData name="Ludovica D'Orsa" userId="S::ludovica.dorsa@applied.it::9d40f3c8-7b15-4ff2-b743-404296b84eb6" providerId="AD" clId="Web-{DA44D2D0-B4AE-0852-A681-B9E9FC855D6A}" dt="2022-01-14T14:00:59.221" v="27" actId="14100"/>
          <ac:cxnSpMkLst>
            <pc:docMk/>
            <pc:sldMk cId="1662225331" sldId="395"/>
            <ac:cxnSpMk id="15" creationId="{D1CC5E0C-1D5F-4B8D-A0A7-89130527D086}"/>
          </ac:cxnSpMkLst>
        </pc:cxnChg>
      </pc:sldChg>
      <pc:sldChg chg="add del ord replId">
        <pc:chgData name="Ludovica D'Orsa" userId="S::ludovica.dorsa@applied.it::9d40f3c8-7b15-4ff2-b743-404296b84eb6" providerId="AD" clId="Web-{DA44D2D0-B4AE-0852-A681-B9E9FC855D6A}" dt="2022-01-14T14:15:04.084" v="178"/>
        <pc:sldMkLst>
          <pc:docMk/>
          <pc:sldMk cId="2115938995" sldId="396"/>
        </pc:sldMkLst>
      </pc:sldChg>
    </pc:docChg>
  </pc:docChgLst>
  <pc:docChgLst>
    <pc:chgData name="Ambra Giovannini" userId="S::ambra.giovannini@applied.it::fc61e6f8-0be9-4497-8359-9f245027697e" providerId="AD" clId="Web-{698B593C-898D-21DF-CDE5-CA9F82C56D67}"/>
    <pc:docChg chg="modSld">
      <pc:chgData name="Ambra Giovannini" userId="S::ambra.giovannini@applied.it::fc61e6f8-0be9-4497-8359-9f245027697e" providerId="AD" clId="Web-{698B593C-898D-21DF-CDE5-CA9F82C56D67}" dt="2022-01-13T08:03:19" v="14" actId="20577"/>
      <pc:docMkLst>
        <pc:docMk/>
      </pc:docMkLst>
      <pc:sldChg chg="modSp">
        <pc:chgData name="Ambra Giovannini" userId="S::ambra.giovannini@applied.it::fc61e6f8-0be9-4497-8359-9f245027697e" providerId="AD" clId="Web-{698B593C-898D-21DF-CDE5-CA9F82C56D67}" dt="2022-01-13T08:02:22.811" v="2" actId="20577"/>
        <pc:sldMkLst>
          <pc:docMk/>
          <pc:sldMk cId="4237142351" sldId="302"/>
        </pc:sldMkLst>
        <pc:spChg chg="mod">
          <ac:chgData name="Ambra Giovannini" userId="S::ambra.giovannini@applied.it::fc61e6f8-0be9-4497-8359-9f245027697e" providerId="AD" clId="Web-{698B593C-898D-21DF-CDE5-CA9F82C56D67}" dt="2022-01-13T08:02:22.811" v="2" actId="20577"/>
          <ac:spMkLst>
            <pc:docMk/>
            <pc:sldMk cId="4237142351" sldId="302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698B593C-898D-21DF-CDE5-CA9F82C56D67}" dt="2022-01-13T08:00:57.887" v="0" actId="20577"/>
        <pc:sldMkLst>
          <pc:docMk/>
          <pc:sldMk cId="4062132225" sldId="349"/>
        </pc:sldMkLst>
        <pc:spChg chg="mod">
          <ac:chgData name="Ambra Giovannini" userId="S::ambra.giovannini@applied.it::fc61e6f8-0be9-4497-8359-9f245027697e" providerId="AD" clId="Web-{698B593C-898D-21DF-CDE5-CA9F82C56D67}" dt="2022-01-13T08:00:57.887" v="0" actId="20577"/>
          <ac:spMkLst>
            <pc:docMk/>
            <pc:sldMk cId="4062132225" sldId="349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698B593C-898D-21DF-CDE5-CA9F82C56D67}" dt="2022-01-13T08:02:53.093" v="5" actId="20577"/>
        <pc:sldMkLst>
          <pc:docMk/>
          <pc:sldMk cId="1558170436" sldId="357"/>
        </pc:sldMkLst>
        <pc:spChg chg="mod">
          <ac:chgData name="Ambra Giovannini" userId="S::ambra.giovannini@applied.it::fc61e6f8-0be9-4497-8359-9f245027697e" providerId="AD" clId="Web-{698B593C-898D-21DF-CDE5-CA9F82C56D67}" dt="2022-01-13T08:02:53.093" v="5" actId="20577"/>
          <ac:spMkLst>
            <pc:docMk/>
            <pc:sldMk cId="1558170436" sldId="357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698B593C-898D-21DF-CDE5-CA9F82C56D67}" dt="2022-01-13T08:02:57.937" v="7" actId="20577"/>
        <pc:sldMkLst>
          <pc:docMk/>
          <pc:sldMk cId="2368524087" sldId="359"/>
        </pc:sldMkLst>
        <pc:spChg chg="mod">
          <ac:chgData name="Ambra Giovannini" userId="S::ambra.giovannini@applied.it::fc61e6f8-0be9-4497-8359-9f245027697e" providerId="AD" clId="Web-{698B593C-898D-21DF-CDE5-CA9F82C56D67}" dt="2022-01-13T08:02:57.937" v="7" actId="20577"/>
          <ac:spMkLst>
            <pc:docMk/>
            <pc:sldMk cId="2368524087" sldId="359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698B593C-898D-21DF-CDE5-CA9F82C56D67}" dt="2022-01-13T08:03:03.999" v="9" actId="20577"/>
        <pc:sldMkLst>
          <pc:docMk/>
          <pc:sldMk cId="3740350692" sldId="362"/>
        </pc:sldMkLst>
        <pc:spChg chg="mod">
          <ac:chgData name="Ambra Giovannini" userId="S::ambra.giovannini@applied.it::fc61e6f8-0be9-4497-8359-9f245027697e" providerId="AD" clId="Web-{698B593C-898D-21DF-CDE5-CA9F82C56D67}" dt="2022-01-13T08:03:03.999" v="9" actId="20577"/>
          <ac:spMkLst>
            <pc:docMk/>
            <pc:sldMk cId="3740350692" sldId="362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698B593C-898D-21DF-CDE5-CA9F82C56D67}" dt="2022-01-13T08:03:11.093" v="11" actId="20577"/>
        <pc:sldMkLst>
          <pc:docMk/>
          <pc:sldMk cId="1549080434" sldId="363"/>
        </pc:sldMkLst>
        <pc:spChg chg="mod">
          <ac:chgData name="Ambra Giovannini" userId="S::ambra.giovannini@applied.it::fc61e6f8-0be9-4497-8359-9f245027697e" providerId="AD" clId="Web-{698B593C-898D-21DF-CDE5-CA9F82C56D67}" dt="2022-01-13T08:03:11.093" v="11" actId="20577"/>
          <ac:spMkLst>
            <pc:docMk/>
            <pc:sldMk cId="1549080434" sldId="363"/>
            <ac:spMk id="4" creationId="{7182C1CD-879D-4732-9B20-D5336218EEEB}"/>
          </ac:spMkLst>
        </pc:spChg>
      </pc:sldChg>
      <pc:sldChg chg="modSp">
        <pc:chgData name="Ambra Giovannini" userId="S::ambra.giovannini@applied.it::fc61e6f8-0be9-4497-8359-9f245027697e" providerId="AD" clId="Web-{698B593C-898D-21DF-CDE5-CA9F82C56D67}" dt="2022-01-13T08:03:19" v="14" actId="20577"/>
        <pc:sldMkLst>
          <pc:docMk/>
          <pc:sldMk cId="2068742489" sldId="364"/>
        </pc:sldMkLst>
        <pc:spChg chg="mod">
          <ac:chgData name="Ambra Giovannini" userId="S::ambra.giovannini@applied.it::fc61e6f8-0be9-4497-8359-9f245027697e" providerId="AD" clId="Web-{698B593C-898D-21DF-CDE5-CA9F82C56D67}" dt="2022-01-13T08:03:19" v="14" actId="20577"/>
          <ac:spMkLst>
            <pc:docMk/>
            <pc:sldMk cId="2068742489" sldId="364"/>
            <ac:spMk id="4" creationId="{7182C1CD-879D-4732-9B20-D5336218EEEB}"/>
          </ac:spMkLst>
        </pc:spChg>
      </pc:sldChg>
    </pc:docChg>
  </pc:docChgLst>
  <pc:docChgLst>
    <pc:chgData name="Ludovica D'Orsa" userId="S::ludovica.dorsa@applied.it::9d40f3c8-7b15-4ff2-b743-404296b84eb6" providerId="AD" clId="Web-{B0473E8E-5489-62CA-E17F-E5722C05FCB7}"/>
    <pc:docChg chg="modSld">
      <pc:chgData name="Ludovica D'Orsa" userId="S::ludovica.dorsa@applied.it::9d40f3c8-7b15-4ff2-b743-404296b84eb6" providerId="AD" clId="Web-{B0473E8E-5489-62CA-E17F-E5722C05FCB7}" dt="2022-01-13T08:24:11.579" v="3" actId="20577"/>
      <pc:docMkLst>
        <pc:docMk/>
      </pc:docMkLst>
      <pc:sldChg chg="modSp">
        <pc:chgData name="Ludovica D'Orsa" userId="S::ludovica.dorsa@applied.it::9d40f3c8-7b15-4ff2-b743-404296b84eb6" providerId="AD" clId="Web-{B0473E8E-5489-62CA-E17F-E5722C05FCB7}" dt="2022-01-13T08:24:11.579" v="3" actId="20577"/>
        <pc:sldMkLst>
          <pc:docMk/>
          <pc:sldMk cId="4062132225" sldId="349"/>
        </pc:sldMkLst>
        <pc:spChg chg="mod">
          <ac:chgData name="Ludovica D'Orsa" userId="S::ludovica.dorsa@applied.it::9d40f3c8-7b15-4ff2-b743-404296b84eb6" providerId="AD" clId="Web-{B0473E8E-5489-62CA-E17F-E5722C05FCB7}" dt="2022-01-13T08:24:11.579" v="3" actId="20577"/>
          <ac:spMkLst>
            <pc:docMk/>
            <pc:sldMk cId="4062132225" sldId="349"/>
            <ac:spMk id="64" creationId="{E33D08DF-2448-4552-883A-B6B71683B62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0576795721551067E-2"/>
                  <c:y val="0.1265875917924904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3"/>
              <c:layout>
                <c:manualLayout>
                  <c:x val="7.174385197696026E-2"/>
                  <c:y val="-0.1344358596740945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7.215339039918818E-2"/>
                  <c:y val="0.1157045436586748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221</c:v>
                </c:pt>
                <c:pt idx="1">
                  <c:v>285</c:v>
                </c:pt>
                <c:pt idx="2">
                  <c:v>74</c:v>
                </c:pt>
                <c:pt idx="3">
                  <c:v>391</c:v>
                </c:pt>
                <c:pt idx="4">
                  <c:v>208</c:v>
                </c:pt>
                <c:pt idx="5">
                  <c:v>148</c:v>
                </c:pt>
                <c:pt idx="6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b="1">
                <a:solidFill>
                  <a:schemeClr val="bg1"/>
                </a:solidFill>
                <a:latin typeface="Nunito Sans" pitchFamily="2" charset="0"/>
              </a:rPr>
              <a:t>Europa</a:t>
            </a:r>
          </a:p>
        </c:rich>
      </c:tx>
      <c:layout>
        <c:manualLayout>
          <c:xMode val="edge"/>
          <c:yMode val="edge"/>
          <c:x val="0.27382232112290311"/>
          <c:y val="2.1920557253935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Europa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6118528662178095E-2"/>
                  <c:y val="0.121210613116835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2"/>
              <c:layout>
                <c:manualLayout>
                  <c:x val="-9.8165962950283472E-2"/>
                  <c:y val="-9.90055488927674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A7-44A3-A571-9D06286578B2}"/>
                </c:ext>
              </c:extLst>
            </c:dLbl>
            <c:dLbl>
              <c:idx val="3"/>
              <c:layout>
                <c:manualLayout>
                  <c:x val="3.2191601049868769E-2"/>
                  <c:y val="-0.1124656915950197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0.10148465137509984"/>
                  <c:y val="0.1292047124020011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91</c:v>
                </c:pt>
                <c:pt idx="1">
                  <c:v>184</c:v>
                </c:pt>
                <c:pt idx="2">
                  <c:v>44</c:v>
                </c:pt>
                <c:pt idx="3">
                  <c:v>201</c:v>
                </c:pt>
                <c:pt idx="4">
                  <c:v>172</c:v>
                </c:pt>
                <c:pt idx="5">
                  <c:v>85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98349119403558"/>
          <c:y val="0.28311032570438494"/>
          <c:w val="0.30401650880596448"/>
          <c:h val="0.56676377492708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b="1">
                <a:solidFill>
                  <a:schemeClr val="bg1"/>
                </a:solidFill>
                <a:latin typeface="Nunito Sans" pitchFamily="2" charset="0"/>
              </a:rPr>
              <a:t>America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America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3F5-476A-BF98-EC6DB0D2C623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F5-476A-BF98-EC6DB0D2C623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F5-476A-BF98-EC6DB0D2C623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3F5-476A-BF98-EC6DB0D2C623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3F5-476A-BF98-EC6DB0D2C62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3F5-476A-BF98-EC6DB0D2C623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3F5-476A-BF98-EC6DB0D2C623}"/>
              </c:ext>
            </c:extLst>
          </c:dPt>
          <c:dLbls>
            <c:dLbl>
              <c:idx val="0"/>
              <c:layout>
                <c:manualLayout>
                  <c:x val="-0.14252063600745568"/>
                  <c:y val="0.1533130103110043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F5-476A-BF98-EC6DB0D2C623}"/>
                </c:ext>
              </c:extLst>
            </c:dLbl>
            <c:dLbl>
              <c:idx val="1"/>
              <c:layout>
                <c:manualLayout>
                  <c:x val="-0.15331051009928107"/>
                  <c:y val="-9.73094385834602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F5-476A-BF98-EC6DB0D2C623}"/>
                </c:ext>
              </c:extLst>
            </c:dLbl>
            <c:dLbl>
              <c:idx val="2"/>
              <c:layout>
                <c:manualLayout>
                  <c:x val="-7.7002168207234961E-2"/>
                  <c:y val="-0.1119015680677891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F5-476A-BF98-EC6DB0D2C623}"/>
                </c:ext>
              </c:extLst>
            </c:dLbl>
            <c:dLbl>
              <c:idx val="3"/>
              <c:layout>
                <c:manualLayout>
                  <c:x val="0.15382232112290312"/>
                  <c:y val="-0.1389139083059062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F5-476A-BF98-EC6DB0D2C623}"/>
                </c:ext>
              </c:extLst>
            </c:dLbl>
            <c:dLbl>
              <c:idx val="5"/>
              <c:layout>
                <c:manualLayout>
                  <c:x val="8.5847122370573195E-2"/>
                  <c:y val="0.1200052701392243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F5-476A-BF98-EC6DB0D2C623}"/>
                </c:ext>
              </c:extLst>
            </c:dLbl>
            <c:dLbl>
              <c:idx val="6"/>
              <c:layout>
                <c:manualLayout>
                  <c:x val="1.4549241127467763E-2"/>
                  <c:y val="9.748952085171433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3F5-476A-BF98-EC6DB0D2C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107</c:v>
                </c:pt>
                <c:pt idx="1">
                  <c:v>62</c:v>
                </c:pt>
                <c:pt idx="2">
                  <c:v>23</c:v>
                </c:pt>
                <c:pt idx="3">
                  <c:v>162</c:v>
                </c:pt>
                <c:pt idx="4">
                  <c:v>14</c:v>
                </c:pt>
                <c:pt idx="5">
                  <c:v>47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3F5-476A-BF98-EC6DB0D2C6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191366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67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909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708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817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783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Anche i</a:t>
            </a:r>
          </a:p>
        </p:txBody>
      </p:sp>
    </p:spTree>
    <p:extLst>
      <p:ext uri="{BB962C8B-B14F-4D97-AF65-F5344CB8AC3E}">
        <p14:creationId xmlns:p14="http://schemas.microsoft.com/office/powerpoint/2010/main" val="895491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66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410633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Aggiungere etichette dati anche sotto cluster 1 e 2</a:t>
            </a:r>
          </a:p>
        </p:txBody>
      </p:sp>
    </p:spTree>
    <p:extLst>
      <p:ext uri="{BB962C8B-B14F-4D97-AF65-F5344CB8AC3E}">
        <p14:creationId xmlns:p14="http://schemas.microsoft.com/office/powerpoint/2010/main" val="2439726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803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626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782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229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1609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36 utenti /1179 non hanno mai usato la modalità </a:t>
            </a:r>
            <a:r>
              <a:rPr lang="it-IT" err="1"/>
              <a:t>charisma</a:t>
            </a:r>
            <a:r>
              <a:rPr lang="it-IT"/>
              <a:t> sport (3%)</a:t>
            </a:r>
          </a:p>
          <a:p>
            <a:r>
              <a:rPr lang="it-IT"/>
              <a:t>111 non hanno mai usato la modalità </a:t>
            </a:r>
            <a:r>
              <a:rPr lang="it-IT" err="1"/>
              <a:t>charisma</a:t>
            </a:r>
            <a:r>
              <a:rPr lang="it-IT"/>
              <a:t> corsa (9.4%)</a:t>
            </a:r>
          </a:p>
        </p:txBody>
      </p:sp>
    </p:spTree>
    <p:extLst>
      <p:ext uri="{BB962C8B-B14F-4D97-AF65-F5344CB8AC3E}">
        <p14:creationId xmlns:p14="http://schemas.microsoft.com/office/powerpoint/2010/main" val="2649800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Gli </a:t>
            </a:r>
            <a:r>
              <a:rPr lang="it-IT" err="1"/>
              <a:t>outliers</a:t>
            </a:r>
            <a:r>
              <a:rPr lang="it-IT"/>
              <a:t> sono punti che si trovano 1.5 volte sopra o sotto l’altezza della «scatola»</a:t>
            </a:r>
          </a:p>
        </p:txBody>
      </p:sp>
    </p:spTree>
    <p:extLst>
      <p:ext uri="{BB962C8B-B14F-4D97-AF65-F5344CB8AC3E}">
        <p14:creationId xmlns:p14="http://schemas.microsoft.com/office/powerpoint/2010/main" val="29297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036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Parametro temporale dell’algoritmo impostato per i grafici successivi su 2 ORE al posto di 5 minuti</a:t>
            </a:r>
          </a:p>
          <a:p>
            <a:r>
              <a:rPr lang="it-IT"/>
              <a:t>-&gt; due serie sono distinte se tra l’una e l’altra intercorre un «tempo di ricarica» </a:t>
            </a:r>
          </a:p>
          <a:p>
            <a:r>
              <a:rPr lang="it-IT"/>
              <a:t>I grafici successivi fanno riferimento solo ad auto europee per questioni di </a:t>
            </a:r>
            <a:r>
              <a:rPr lang="it-IT" err="1"/>
              <a:t>timezone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ELETTRIFICAZIONE MOTORE: </a:t>
            </a:r>
          </a:p>
          <a:p>
            <a:pPr marL="158750" indent="0">
              <a:buNone/>
            </a:pPr>
            <a:r>
              <a:rPr lang="it-IT"/>
              <a:t>        problema -&gt; soluzione</a:t>
            </a:r>
          </a:p>
          <a:p>
            <a:pPr marL="158750" indent="0">
              <a:buNone/>
            </a:pPr>
            <a:r>
              <a:rPr lang="it-IT"/>
              <a:t>        partire dalla domanda</a:t>
            </a:r>
          </a:p>
          <a:p>
            <a:pPr marL="158750" indent="0">
              <a:buNone/>
            </a:pPr>
            <a:r>
              <a:rPr lang="it-IT"/>
              <a:t>Es: quale può essere il tempo medio di ricarica?</a:t>
            </a:r>
          </a:p>
          <a:p>
            <a:endParaRPr lang="it-IT"/>
          </a:p>
          <a:p>
            <a:r>
              <a:rPr lang="it-IT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Tutto in minuti</a:t>
            </a:r>
          </a:p>
          <a:p>
            <a:endParaRPr lang="it-IT"/>
          </a:p>
          <a:p>
            <a:r>
              <a:rPr lang="it-IT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TOGLIERE OUTLIER</a:t>
            </a:r>
          </a:p>
          <a:p>
            <a:r>
              <a:rPr lang="it-IT"/>
              <a:t>SOLO EUROPEE</a:t>
            </a:r>
          </a:p>
          <a:p>
            <a:r>
              <a:rPr lang="it-IT"/>
              <a:t>Serie sia rosse che verdi</a:t>
            </a:r>
          </a:p>
          <a:p>
            <a:endParaRPr lang="it-IT"/>
          </a:p>
          <a:p>
            <a:r>
              <a:rPr lang="it-IT"/>
              <a:t>Ribadire capacità algoritmo</a:t>
            </a:r>
          </a:p>
        </p:txBody>
      </p:sp>
    </p:spTree>
    <p:extLst>
      <p:ext uri="{BB962C8B-B14F-4D97-AF65-F5344CB8AC3E}">
        <p14:creationId xmlns:p14="http://schemas.microsoft.com/office/powerpoint/2010/main" val="3939899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  <a:p>
            <a:r>
              <a:rPr lang="it-IT" err="1"/>
              <a:t>Perchè</a:t>
            </a:r>
            <a:r>
              <a:rPr lang="it-IT"/>
              <a:t> in alcuni casi più lunghe della durata di guida giornaliera? -&gt; includono momenti di pausa tra le serie fino a due ore</a:t>
            </a:r>
          </a:p>
        </p:txBody>
      </p:sp>
    </p:spTree>
    <p:extLst>
      <p:ext uri="{BB962C8B-B14F-4D97-AF65-F5344CB8AC3E}">
        <p14:creationId xmlns:p14="http://schemas.microsoft.com/office/powerpoint/2010/main" val="1610829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39862621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1506209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</p:txBody>
      </p:sp>
    </p:spTree>
    <p:extLst>
      <p:ext uri="{BB962C8B-B14F-4D97-AF65-F5344CB8AC3E}">
        <p14:creationId xmlns:p14="http://schemas.microsoft.com/office/powerpoint/2010/main" val="1787162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CONTEGGIO AUTO PER COUNTRY</a:t>
            </a:r>
          </a:p>
        </p:txBody>
      </p:sp>
    </p:spTree>
    <p:extLst>
      <p:ext uri="{BB962C8B-B14F-4D97-AF65-F5344CB8AC3E}">
        <p14:creationId xmlns:p14="http://schemas.microsoft.com/office/powerpoint/2010/main" val="66183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98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Slide su: cosa ce ne facciamo dai cluster?</a:t>
            </a:r>
          </a:p>
        </p:txBody>
      </p:sp>
    </p:spTree>
    <p:extLst>
      <p:ext uri="{BB962C8B-B14F-4D97-AF65-F5344CB8AC3E}">
        <p14:creationId xmlns:p14="http://schemas.microsoft.com/office/powerpoint/2010/main" val="25455678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595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01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022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516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164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err="1">
                <a:latin typeface="Nunito Sans" pitchFamily="2" charset="77"/>
              </a:rPr>
              <a:t>Applied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srl</a:t>
            </a:r>
            <a:r>
              <a:rPr lang="it-IT" sz="800">
                <a:latin typeface="Nunito Sans" pitchFamily="2" charset="77"/>
              </a:rPr>
              <a:t> – </a:t>
            </a:r>
            <a:r>
              <a:rPr lang="it-IT" sz="800" err="1">
                <a:latin typeface="Nunito Sans" pitchFamily="2" charset="77"/>
              </a:rPr>
              <a:t>All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rights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reserved</a:t>
            </a:r>
            <a:endParaRPr lang="it-IT" sz="80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17/01/2021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0375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guidano poco più di un’ora al giorno. </a:t>
            </a:r>
            <a:endParaRPr lang="it-IT" sz="1400"/>
          </a:p>
          <a:p>
            <a:r>
              <a:rPr lang="it-IT" sz="1400">
                <a:latin typeface="Nunito Sans"/>
              </a:rPr>
              <a:t>Il 25% guida per più di 1h30m. 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415077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652" t="10395" r="15482" b="11850"/>
          <a:stretch/>
        </p:blipFill>
        <p:spPr>
          <a:xfrm>
            <a:off x="901222" y="1387208"/>
            <a:ext cx="7436249" cy="3688441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454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8994DA1-08E2-488D-9BE0-2E7C760815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475" y="933583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Escludendo le vetture di test, 828 auto si trovano in Europa, 431 in America, 112 in Asia.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60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usano l’auto il 26% dei giorni, quelli americani il 31%.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3002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velocita massime giornaliere di 150 km/h, quelli americani 145 km/h.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406674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una velocità media di 56 km/h, quelli americani di 60 km/h.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89619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percorso 2160 km, quelli americani 2150. 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1535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guidano 1h15m, quelli americani poco meno di un’ora.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158832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categorie preimpostate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886691"/>
            <a:ext cx="9144000" cy="42568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643716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Risultati della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clusterizzazione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 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clustering. 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/>
        </p:nvGraphicFramePr>
        <p:xfrm>
          <a:off x="323851" y="1108702"/>
          <a:ext cx="8191500" cy="296117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 i="1">
                <a:latin typeface="Nunito Sans" pitchFamily="2" charset="0"/>
              </a:rPr>
              <a:t>Tra parentesi il valore minimo e il valore massimo. </a:t>
            </a:r>
          </a:p>
        </p:txBody>
      </p:sp>
    </p:spTree>
    <p:extLst>
      <p:ext uri="{BB962C8B-B14F-4D97-AF65-F5344CB8AC3E}">
        <p14:creationId xmlns:p14="http://schemas.microsoft.com/office/powerpoint/2010/main" val="145621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65267" y="783970"/>
            <a:ext cx="6675120" cy="85169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/>
              </a:rPr>
              <a:t>Executive Summary</a:t>
            </a:r>
            <a:endParaRPr lang="it-IT" sz="2200" b="0" cap="none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070846" y="769451"/>
            <a:ext cx="5869641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Situation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Gennaio – Novembre 2021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1457 vetture Huracan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481.762.298 osservazioni</a:t>
            </a:r>
            <a:endParaRPr lang="it-IT" sz="1200" b="1">
              <a:latin typeface="Nunito Sans" pitchFamily="2" charset="0"/>
            </a:endParaRP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15350" y="783970"/>
            <a:ext cx="1530282" cy="851695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2B0FEA3F-090A-4D69-A019-76BB45B90F85}"/>
              </a:ext>
            </a:extLst>
          </p:cNvPr>
          <p:cNvSpPr/>
          <p:nvPr/>
        </p:nvSpPr>
        <p:spPr>
          <a:xfrm>
            <a:off x="1457746" y="1782227"/>
            <a:ext cx="6675120" cy="6771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59F32A6-D17F-481E-9BBD-3331A0CD5ECA}"/>
              </a:ext>
            </a:extLst>
          </p:cNvPr>
          <p:cNvSpPr txBox="1"/>
          <p:nvPr/>
        </p:nvSpPr>
        <p:spPr>
          <a:xfrm>
            <a:off x="2070846" y="1756108"/>
            <a:ext cx="5869641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Tasks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Identificazione tipologie di utenti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Sviluppo di un algoritmo di associazione tra vettura e tipologia di utente </a:t>
            </a:r>
            <a:endParaRPr lang="it-IT" sz="1200" b="1">
              <a:latin typeface="Nunito Sans" pitchFamily="2" charset="0"/>
            </a:endParaRPr>
          </a:p>
        </p:txBody>
      </p:sp>
      <p:sp>
        <p:nvSpPr>
          <p:cNvPr id="41" name="Freccia a gallone 40">
            <a:extLst>
              <a:ext uri="{FF2B5EF4-FFF2-40B4-BE49-F238E27FC236}">
                <a16:creationId xmlns:a16="http://schemas.microsoft.com/office/drawing/2014/main" id="{2977EC1D-2B86-4E42-9C76-9A5C06FD1B93}"/>
              </a:ext>
            </a:extLst>
          </p:cNvPr>
          <p:cNvSpPr/>
          <p:nvPr/>
        </p:nvSpPr>
        <p:spPr>
          <a:xfrm>
            <a:off x="407830" y="1782227"/>
            <a:ext cx="1530282" cy="677109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98AE0CE7-083A-4682-839F-915DEACC6E8E}"/>
              </a:ext>
            </a:extLst>
          </p:cNvPr>
          <p:cNvSpPr/>
          <p:nvPr/>
        </p:nvSpPr>
        <p:spPr>
          <a:xfrm>
            <a:off x="1465266" y="2588978"/>
            <a:ext cx="6675120" cy="97925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AC5F61B-448C-4DB2-BDF2-ED6A81AB3BF0}"/>
              </a:ext>
            </a:extLst>
          </p:cNvPr>
          <p:cNvSpPr txBox="1"/>
          <p:nvPr/>
        </p:nvSpPr>
        <p:spPr>
          <a:xfrm>
            <a:off x="2068763" y="2551576"/>
            <a:ext cx="5923430" cy="10464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Actions</a:t>
            </a:r>
            <a:endParaRPr lang="it-IT">
              <a:ea typeface="+mn-ea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Pulizia, reingegnerizzazione</a:t>
            </a:r>
            <a:r>
              <a:rPr lang="it-IT" sz="1200">
                <a:latin typeface="Nunito Sans" pitchFamily="2" charset="0"/>
              </a:rPr>
              <a:t> ed estrazione del dato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Individuazione parametrica ed estrazione </a:t>
            </a:r>
            <a:r>
              <a:rPr lang="it-IT" sz="1200">
                <a:latin typeface="Nunito Sans" pitchFamily="2" charset="0"/>
              </a:rPr>
              <a:t>delle </a:t>
            </a:r>
            <a:r>
              <a:rPr lang="it-IT" sz="1200" b="1" i="1">
                <a:latin typeface="Nunito Sans" pitchFamily="2" charset="0"/>
              </a:rPr>
              <a:t>serie</a:t>
            </a:r>
            <a:r>
              <a:rPr lang="it-IT" sz="1200">
                <a:latin typeface="Nunito Sans" pitchFamily="2" charset="0"/>
              </a:rPr>
              <a:t> di dati </a:t>
            </a:r>
            <a:r>
              <a:rPr lang="it-IT" sz="1200" b="1" i="1">
                <a:latin typeface="Nunito Sans" pitchFamily="2" charset="0"/>
              </a:rPr>
              <a:t>significative</a:t>
            </a:r>
            <a:r>
              <a:rPr lang="it-IT" sz="1200">
                <a:latin typeface="Nunito Sans" pitchFamily="2" charset="0"/>
              </a:rPr>
              <a:t> ed </a:t>
            </a:r>
            <a:r>
              <a:rPr lang="it-IT" sz="1200" b="1" i="1">
                <a:latin typeface="Nunito Sans" pitchFamily="2" charset="0"/>
              </a:rPr>
              <a:t>utili</a:t>
            </a:r>
            <a:r>
              <a:rPr lang="it-IT" sz="1200">
                <a:latin typeface="Nunito Sans" pitchFamily="2" charset="0"/>
              </a:rPr>
              <a:t> alla specifica analisi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Cluster </a:t>
            </a:r>
            <a:r>
              <a:rPr lang="it-IT" sz="1200" b="1" i="1" err="1">
                <a:latin typeface="Nunito Sans" pitchFamily="2" charset="0"/>
              </a:rPr>
              <a:t>analysis</a:t>
            </a:r>
            <a:r>
              <a:rPr lang="it-IT" sz="1200" b="1" i="1">
                <a:latin typeface="Nunito Sans" pitchFamily="2" charset="0"/>
              </a:rPr>
              <a:t>: </a:t>
            </a:r>
            <a:r>
              <a:rPr lang="it-IT" sz="1200">
                <a:latin typeface="Nunito Sans" pitchFamily="2" charset="0"/>
              </a:rPr>
              <a:t>categorizzazione, interpretazione e validazione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15351" y="2585557"/>
            <a:ext cx="1530282" cy="987905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ECFF43A-6207-46A2-B715-122171E4F221}"/>
              </a:ext>
            </a:extLst>
          </p:cNvPr>
          <p:cNvSpPr/>
          <p:nvPr/>
        </p:nvSpPr>
        <p:spPr>
          <a:xfrm>
            <a:off x="1337982" y="3710457"/>
            <a:ext cx="6802404" cy="123110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33D08DF-2448-4552-883A-B6B71683B62B}"/>
              </a:ext>
            </a:extLst>
          </p:cNvPr>
          <p:cNvSpPr txBox="1"/>
          <p:nvPr/>
        </p:nvSpPr>
        <p:spPr>
          <a:xfrm>
            <a:off x="2077324" y="3680324"/>
            <a:ext cx="5871724" cy="12311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Results</a:t>
            </a:r>
            <a:endParaRPr lang="it-IT">
              <a:ea typeface="+mn-ea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Identificazione di </a:t>
            </a:r>
            <a:r>
              <a:rPr lang="it-IT" sz="1200" b="1" i="1">
                <a:latin typeface="Nunito Sans"/>
              </a:rPr>
              <a:t>5 cluster </a:t>
            </a:r>
            <a:r>
              <a:rPr lang="it-IT" sz="1200">
                <a:latin typeface="Nunito Sans"/>
              </a:rPr>
              <a:t>di utenti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Variazioni significative</a:t>
            </a:r>
            <a:r>
              <a:rPr lang="it-IT" sz="1200" b="1" i="1">
                <a:latin typeface="Nunito Sans"/>
              </a:rPr>
              <a:t> </a:t>
            </a:r>
            <a:r>
              <a:rPr lang="it-IT" sz="1200" b="1" i="1" err="1">
                <a:latin typeface="Nunito Sans"/>
              </a:rPr>
              <a:t>region-dependent</a:t>
            </a:r>
            <a:endParaRPr lang="it-IT" sz="1200" b="1" i="1">
              <a:latin typeface="Nunito Sans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/>
              </a:rPr>
              <a:t>Categorizzazione su base geografica: </a:t>
            </a:r>
            <a:r>
              <a:rPr lang="it-IT" sz="1200">
                <a:latin typeface="Nunito Sans"/>
              </a:rPr>
              <a:t>confronto clienti europei vs americani </a:t>
            </a:r>
            <a:endParaRPr lang="it-IT" sz="1200" b="1" i="1">
              <a:latin typeface="Nunito Sans" pitchFamily="2" charset="0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Utilizzo del dato per indirizzare futuri progetti di </a:t>
            </a:r>
            <a:r>
              <a:rPr lang="it-IT" sz="1200" b="1" i="1">
                <a:latin typeface="Nunito Sans"/>
              </a:rPr>
              <a:t>elettrificazione del motore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Estrapolazione di informazioni per operazioni di </a:t>
            </a:r>
            <a:r>
              <a:rPr lang="it-IT" sz="1200" b="1" i="1">
                <a:latin typeface="Nunito Sans"/>
              </a:rPr>
              <a:t>marketing</a:t>
            </a:r>
            <a:r>
              <a:rPr lang="it-IT" sz="1200">
                <a:latin typeface="Nunito Sans"/>
              </a:rPr>
              <a:t> e </a:t>
            </a:r>
            <a:r>
              <a:rPr lang="it-IT" sz="1200" b="1" i="1">
                <a:latin typeface="Nunito Sans"/>
              </a:rPr>
              <a:t>fidelizzazione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22871" y="3710321"/>
            <a:ext cx="1530282" cy="1232612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Elemento grafico 6" descr="Blockchain contorno">
            <a:extLst>
              <a:ext uri="{FF2B5EF4-FFF2-40B4-BE49-F238E27FC236}">
                <a16:creationId xmlns:a16="http://schemas.microsoft.com/office/drawing/2014/main" id="{44B91789-652D-43D3-B813-1399EB05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99" y="753478"/>
            <a:ext cx="914400" cy="914400"/>
          </a:xfrm>
          <a:prstGeom prst="rect">
            <a:avLst/>
          </a:prstGeom>
        </p:spPr>
      </p:pic>
      <p:pic>
        <p:nvPicPr>
          <p:cNvPr id="9" name="Elemento grafico 9" descr="Tiro a segno contorno">
            <a:extLst>
              <a:ext uri="{FF2B5EF4-FFF2-40B4-BE49-F238E27FC236}">
                <a16:creationId xmlns:a16="http://schemas.microsoft.com/office/drawing/2014/main" id="{4C60C332-6318-4B1F-A509-C912F120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596" y="3834697"/>
            <a:ext cx="914400" cy="914400"/>
          </a:xfrm>
          <a:prstGeom prst="rect">
            <a:avLst/>
          </a:prstGeom>
        </p:spPr>
      </p:pic>
      <p:pic>
        <p:nvPicPr>
          <p:cNvPr id="10" name="Elemento grafico 10" descr="Libro di giochi contorno">
            <a:extLst>
              <a:ext uri="{FF2B5EF4-FFF2-40B4-BE49-F238E27FC236}">
                <a16:creationId xmlns:a16="http://schemas.microsoft.com/office/drawing/2014/main" id="{CB276A2C-D6C3-4EBC-ADFE-F633C0A47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438" y="2609252"/>
            <a:ext cx="884322" cy="931041"/>
          </a:xfrm>
          <a:prstGeom prst="rect">
            <a:avLst/>
          </a:prstGeom>
        </p:spPr>
      </p:pic>
      <p:pic>
        <p:nvPicPr>
          <p:cNvPr id="14" name="Elemento grafico 14" descr="Appunti selezionati contorno">
            <a:extLst>
              <a:ext uri="{FF2B5EF4-FFF2-40B4-BE49-F238E27FC236}">
                <a16:creationId xmlns:a16="http://schemas.microsoft.com/office/drawing/2014/main" id="{027A5149-C712-479C-81E3-8C29F455A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473" y="1756108"/>
            <a:ext cx="800996" cy="6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19344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Possibili tipologie utente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758616"/>
              </p:ext>
            </p:extLst>
          </p:nvPr>
        </p:nvGraphicFramePr>
        <p:xfrm>
          <a:off x="323851" y="1108702"/>
          <a:ext cx="8517590" cy="2961173"/>
        </p:xfrm>
        <a:graphic>
          <a:graphicData uri="http://schemas.openxmlformats.org/drawingml/2006/table">
            <a:tbl>
              <a:tblPr firstRow="1" bandRow="1"/>
              <a:tblGrid>
                <a:gridCol w="67088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803086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85991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796996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125581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08363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587259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  <a:gridCol w="2590230">
                  <a:extLst>
                    <a:ext uri="{9D8B030D-6E8A-4147-A177-3AD203B41FA5}">
                      <a16:colId xmlns:a16="http://schemas.microsoft.com/office/drawing/2014/main" val="3381516732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endParaRPr lang="it-IT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Nunito Sans"/>
                      </a:endParaRPr>
                    </a:p>
                    <a:p>
                      <a:pPr lvl="0" algn="ctr">
                        <a:buNone/>
                      </a:pPr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Qualificazione</a:t>
                      </a:r>
                    </a:p>
                    <a:p>
                      <a:pPr lvl="0" algn="ctr">
                        <a:buNone/>
                      </a:pPr>
                      <a:r>
                        <a:rPr lang="it-IT" sz="12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(ipotesi)</a:t>
                      </a: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147 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54 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 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2611 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Utilizzo quasi quotidiano, per andare in azienda</a:t>
                      </a:r>
                      <a:endParaRPr lang="it-IT" b="0"/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92 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35 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285 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Guida tranquilla in città, macchina del week-end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194 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68 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74 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Pilota professionista, utilizzo frequente in pista</a:t>
                      </a:r>
                      <a:endParaRPr lang="it-IT" b="0"/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4 </a:t>
                      </a:r>
                      <a:endParaRPr lang="it-IT" sz="1100" b="1" i="0" u="none" strike="noStrike">
                        <a:solidFill>
                          <a:srgbClr val="EEEEEE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158 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61 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 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391 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Utilizza extra-urbano, nel weekend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200 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208 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Macchina utilizzata in pista, macchina di prova/noleggio su pista</a:t>
                      </a:r>
                      <a:endParaRPr lang="it-IT" b="0"/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 i="1">
                <a:latin typeface="Nunito Sans" pitchFamily="2" charset="0"/>
              </a:rPr>
              <a:t>Tra parentesi il valore minimo e il valore massimo</a:t>
            </a:r>
            <a:r>
              <a:rPr lang="it-IT" sz="1200">
                <a:latin typeface="Nunito Sans" pitchFamily="2" charset="0"/>
              </a:rPr>
              <a:t>. </a:t>
            </a:r>
          </a:p>
        </p:txBody>
      </p:sp>
      <p:pic>
        <p:nvPicPr>
          <p:cNvPr id="6" name="Elemento grafico 5" descr="Lampadina e ingranaggio con riempimento a tinta unita">
            <a:extLst>
              <a:ext uri="{FF2B5EF4-FFF2-40B4-BE49-F238E27FC236}">
                <a16:creationId xmlns:a16="http://schemas.microsoft.com/office/drawing/2014/main" id="{7DF7D398-6CED-45AF-AF77-83B2FB612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6346" y="151898"/>
            <a:ext cx="846723" cy="8316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4A624C-CA47-4B49-919D-A0394BBA0985}"/>
              </a:ext>
            </a:extLst>
          </p:cNvPr>
          <p:cNvSpPr txBox="1"/>
          <p:nvPr/>
        </p:nvSpPr>
        <p:spPr>
          <a:xfrm>
            <a:off x="6403808" y="35794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Nunito Sans"/>
              </a:rPr>
              <a:t>TODO: brainstorming interno per identificazione tipologie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12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284146"/>
              </p:ext>
            </p:extLst>
          </p:nvPr>
        </p:nvGraphicFramePr>
        <p:xfrm>
          <a:off x="228601" y="990600"/>
          <a:ext cx="8187266" cy="3771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09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489480"/>
            <a:ext cx="2918883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Descrizione cluster – distribuzione geografica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513880"/>
              </p:ext>
            </p:extLst>
          </p:nvPr>
        </p:nvGraphicFramePr>
        <p:xfrm>
          <a:off x="3631020" y="1308442"/>
          <a:ext cx="5257800" cy="3476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170B9B18-C0BB-4CD4-9B64-1973C59E6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325065"/>
              </p:ext>
            </p:extLst>
          </p:nvPr>
        </p:nvGraphicFramePr>
        <p:xfrm>
          <a:off x="-914400" y="1308442"/>
          <a:ext cx="5257800" cy="3476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C002473-9DC2-4C42-8F57-7C8C00AB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61417"/>
              </p:ext>
            </p:extLst>
          </p:nvPr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58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2" r="62"/>
          <a:stretch/>
        </p:blipFill>
        <p:spPr>
          <a:xfrm>
            <a:off x="0" y="1284374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454105"/>
              </p:ext>
            </p:extLst>
          </p:nvPr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873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863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98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30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896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03E43716-3AD3-4132-BCB4-D19079FFB9BF}"/>
              </a:ext>
            </a:extLst>
          </p:cNvPr>
          <p:cNvSpPr/>
          <p:nvPr/>
        </p:nvSpPr>
        <p:spPr>
          <a:xfrm>
            <a:off x="3956885" y="4227594"/>
            <a:ext cx="5188617" cy="91740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ACBE5E74-AA70-4F3C-BA8B-C3AF6AD0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8" y="1875847"/>
            <a:ext cx="5623258" cy="329430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2F53F878-3573-4447-8014-46533BDE834B}"/>
              </a:ext>
            </a:extLst>
          </p:cNvPr>
          <p:cNvSpPr/>
          <p:nvPr/>
        </p:nvSpPr>
        <p:spPr>
          <a:xfrm>
            <a:off x="4239953" y="1960585"/>
            <a:ext cx="4750518" cy="28152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Segnaposto 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5770" r="5770"/>
          <a:stretch/>
        </p:blipFill>
        <p:spPr>
          <a:xfrm>
            <a:off x="274007" y="1095536"/>
            <a:ext cx="3209692" cy="3860074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Cluster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Guida in pista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15248"/>
              </p:ext>
            </p:extLst>
          </p:nvPr>
        </p:nvGraphicFramePr>
        <p:xfrm>
          <a:off x="4647197" y="112796"/>
          <a:ext cx="4340787" cy="1696956"/>
        </p:xfrm>
        <a:graphic>
          <a:graphicData uri="http://schemas.openxmlformats.org/drawingml/2006/table">
            <a:tbl>
              <a:tblPr firstRow="1" bandRow="1"/>
              <a:tblGrid>
                <a:gridCol w="6538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37666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85734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69044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62376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23761">
                  <a:extLst>
                    <a:ext uri="{9D8B030D-6E8A-4147-A177-3AD203B41FA5}">
                      <a16:colId xmlns:a16="http://schemas.microsoft.com/office/drawing/2014/main" val="1833053719"/>
                    </a:ext>
                  </a:extLst>
                </a:gridCol>
              </a:tblGrid>
              <a:tr h="328730">
                <a:tc>
                  <a:txBody>
                    <a:bodyPr/>
                    <a:lstStyle/>
                    <a:p>
                      <a:pPr algn="ctr" fontAlgn="ctr"/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700" b="1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N in autodromi italiani</a:t>
                      </a:r>
                    </a:p>
                  </a:txBody>
                  <a:tcPr marL="6326" marR="6326" marT="6326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9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/221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/285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17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/74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4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11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/391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52</a:t>
                      </a:r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/208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900" b="1" i="0" u="none" strike="noStrike">
                        <a:solidFill>
                          <a:srgbClr val="EEEEEE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700" b="0" i="0" u="none" strike="noStrike" cap="none">
                          <a:solidFill>
                            <a:srgbClr val="FFFFFF"/>
                          </a:solidFill>
                          <a:effectLst/>
                          <a:latin typeface="Nunito Sans"/>
                          <a:ea typeface="+mn-ea"/>
                          <a:cs typeface="+mn-cs"/>
                          <a:sym typeface="Arial"/>
                        </a:rPr>
                        <a:t>Totale</a:t>
                      </a:r>
                    </a:p>
                  </a:txBody>
                  <a:tcPr marL="6326" marR="6326" marT="6326" marB="0" anchor="ctr">
                    <a:lnL w="0">
                      <a:noFill/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90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865614"/>
                  </a:ext>
                </a:extLst>
              </a:tr>
            </a:tbl>
          </a:graphicData>
        </a:graphic>
      </p:graphicFrame>
      <p:sp>
        <p:nvSpPr>
          <p:cNvPr id="2" name="Rettangolo 1">
            <a:extLst>
              <a:ext uri="{FF2B5EF4-FFF2-40B4-BE49-F238E27FC236}">
                <a16:creationId xmlns:a16="http://schemas.microsoft.com/office/drawing/2014/main" id="{0EE37677-BF69-4672-BA13-1FEE639C1B8F}"/>
              </a:ext>
            </a:extLst>
          </p:cNvPr>
          <p:cNvSpPr/>
          <p:nvPr/>
        </p:nvSpPr>
        <p:spPr>
          <a:xfrm>
            <a:off x="364820" y="1417789"/>
            <a:ext cx="1174314" cy="782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4B84544-8329-4447-9527-79AD22ECBA99}"/>
              </a:ext>
            </a:extLst>
          </p:cNvPr>
          <p:cNvCxnSpPr/>
          <p:nvPr/>
        </p:nvCxnSpPr>
        <p:spPr>
          <a:xfrm flipV="1">
            <a:off x="1517605" y="280352"/>
            <a:ext cx="849934" cy="1155054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0948EA8-04BB-44F7-813D-96EB51BEC08E}"/>
              </a:ext>
            </a:extLst>
          </p:cNvPr>
          <p:cNvCxnSpPr>
            <a:cxnSpLocks/>
          </p:cNvCxnSpPr>
          <p:nvPr/>
        </p:nvCxnSpPr>
        <p:spPr>
          <a:xfrm flipV="1">
            <a:off x="1539134" y="1760192"/>
            <a:ext cx="828405" cy="440472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CC5E0C-1D5F-4B8D-A0A7-89130527D086}"/>
              </a:ext>
            </a:extLst>
          </p:cNvPr>
          <p:cNvCxnSpPr>
            <a:cxnSpLocks/>
          </p:cNvCxnSpPr>
          <p:nvPr/>
        </p:nvCxnSpPr>
        <p:spPr>
          <a:xfrm flipV="1">
            <a:off x="2035437" y="1960585"/>
            <a:ext cx="2204516" cy="179099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28F1EE95-7405-4CDD-8E0B-1A3E9B3618BC}"/>
              </a:ext>
            </a:extLst>
          </p:cNvPr>
          <p:cNvSpPr/>
          <p:nvPr/>
        </p:nvSpPr>
        <p:spPr>
          <a:xfrm>
            <a:off x="1718373" y="2139684"/>
            <a:ext cx="317064" cy="324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94CE179-9EAB-4E26-A4D0-556CD0B12527}"/>
              </a:ext>
            </a:extLst>
          </p:cNvPr>
          <p:cNvCxnSpPr>
            <a:cxnSpLocks/>
          </p:cNvCxnSpPr>
          <p:nvPr/>
        </p:nvCxnSpPr>
        <p:spPr>
          <a:xfrm>
            <a:off x="2035437" y="2463856"/>
            <a:ext cx="2181957" cy="2305777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16" descr="Immagine che contiene mappa&#10;&#10;Descrizione generata automaticamente">
            <a:extLst>
              <a:ext uri="{FF2B5EF4-FFF2-40B4-BE49-F238E27FC236}">
                <a16:creationId xmlns:a16="http://schemas.microsoft.com/office/drawing/2014/main" id="{1BDBCC74-07C8-432B-9D8D-9893B8C218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6" t="-342" r="46200" b="44859"/>
          <a:stretch/>
        </p:blipFill>
        <p:spPr>
          <a:xfrm>
            <a:off x="2373715" y="300018"/>
            <a:ext cx="2019817" cy="14725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1F04AA4-6A78-414A-92A1-7CC4E41E272D}"/>
              </a:ext>
            </a:extLst>
          </p:cNvPr>
          <p:cNvSpPr/>
          <p:nvPr/>
        </p:nvSpPr>
        <p:spPr>
          <a:xfrm>
            <a:off x="2373103" y="277465"/>
            <a:ext cx="2015290" cy="14827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22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Descrizione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Distribuzione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Cluster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err="1">
                <a:latin typeface="Nunito Sans" pitchFamily="2" charset="0"/>
              </a:rPr>
              <a:t>Findings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Validazione dei risultati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Occorre quindi adottare una metodologia alternativa per la validazione, basata sul confronto tra i gruppi ottenuti e variabili del dataset che non sono state utilizzate per la </a:t>
            </a:r>
            <a:r>
              <a:rPr lang="it-IT" err="1">
                <a:latin typeface="Nunito Sans" pitchFamily="2" charset="0"/>
              </a:rPr>
              <a:t>clusterizzazione</a:t>
            </a:r>
            <a:r>
              <a:rPr lang="it-IT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" b="11"/>
          <a:stretch/>
        </p:blipFill>
        <p:spPr>
          <a:xfrm>
            <a:off x="0" y="1483099"/>
            <a:ext cx="9144000" cy="3660401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04929"/>
            <a:ext cx="3126660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Numero di auto che ha utilizzato almeno una volta la modalità di guida.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E76F6F08-FBD7-4A06-804E-A21067C75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43630"/>
              </p:ext>
            </p:extLst>
          </p:nvPr>
        </p:nvGraphicFramePr>
        <p:xfrm>
          <a:off x="4166752" y="103755"/>
          <a:ext cx="4653398" cy="1285844"/>
        </p:xfrm>
        <a:graphic>
          <a:graphicData uri="http://schemas.openxmlformats.org/drawingml/2006/table">
            <a:tbl>
              <a:tblPr firstRow="1" bandRow="1"/>
              <a:tblGrid>
                <a:gridCol w="416815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854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711151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766806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38489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24095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693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sz="22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Box plot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grafici successivi mostrano delle box plot, tipi di grafici utili a descrivere la distribuzione di dati numerici.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FF986A8-D52F-4119-8C24-68901073E1F9}"/>
              </a:ext>
            </a:extLst>
          </p:cNvPr>
          <p:cNvSpPr/>
          <p:nvPr/>
        </p:nvSpPr>
        <p:spPr>
          <a:xfrm>
            <a:off x="3325705" y="2200487"/>
            <a:ext cx="2309707" cy="111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378E44C-749B-4EFA-B2B8-D760A708F9DF}"/>
              </a:ext>
            </a:extLst>
          </p:cNvPr>
          <p:cNvCxnSpPr>
            <a:cxnSpLocks/>
          </p:cNvCxnSpPr>
          <p:nvPr/>
        </p:nvCxnSpPr>
        <p:spPr>
          <a:xfrm>
            <a:off x="1510453" y="2756323"/>
            <a:ext cx="1815252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33F3BE-256C-4B27-9D10-4300B492F935}"/>
              </a:ext>
            </a:extLst>
          </p:cNvPr>
          <p:cNvCxnSpPr>
            <a:cxnSpLocks/>
          </p:cNvCxnSpPr>
          <p:nvPr/>
        </p:nvCxnSpPr>
        <p:spPr>
          <a:xfrm>
            <a:off x="5635412" y="2756323"/>
            <a:ext cx="1341119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E7A2569-B309-4B72-B92C-9C577486E1FA}"/>
              </a:ext>
            </a:extLst>
          </p:cNvPr>
          <p:cNvCxnSpPr/>
          <p:nvPr/>
        </p:nvCxnSpPr>
        <p:spPr>
          <a:xfrm>
            <a:off x="4104639" y="2200487"/>
            <a:ext cx="0" cy="11116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C70D142-0342-49E4-BDCF-2E654F3393E4}"/>
              </a:ext>
            </a:extLst>
          </p:cNvPr>
          <p:cNvCxnSpPr>
            <a:cxnSpLocks/>
          </p:cNvCxnSpPr>
          <p:nvPr/>
        </p:nvCxnSpPr>
        <p:spPr>
          <a:xfrm>
            <a:off x="1510453" y="2675043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D61B3-976D-4238-9D59-74D41961A4EC}"/>
              </a:ext>
            </a:extLst>
          </p:cNvPr>
          <p:cNvCxnSpPr>
            <a:cxnSpLocks/>
          </p:cNvCxnSpPr>
          <p:nvPr/>
        </p:nvCxnSpPr>
        <p:spPr>
          <a:xfrm>
            <a:off x="6976531" y="2684778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1DF793-F4EB-4FF2-B73D-3D7670AC7146}"/>
              </a:ext>
            </a:extLst>
          </p:cNvPr>
          <p:cNvSpPr txBox="1"/>
          <p:nvPr/>
        </p:nvSpPr>
        <p:spPr>
          <a:xfrm>
            <a:off x="3671146" y="1848498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Mediana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F14C96A-AC87-403F-8740-E8AF48473E49}"/>
              </a:ext>
            </a:extLst>
          </p:cNvPr>
          <p:cNvSpPr/>
          <p:nvPr/>
        </p:nvSpPr>
        <p:spPr>
          <a:xfrm rot="16200000">
            <a:off x="4275750" y="2548558"/>
            <a:ext cx="409607" cy="2309698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0D8675-5AA1-4516-8CDF-4758258469DE}"/>
              </a:ext>
            </a:extLst>
          </p:cNvPr>
          <p:cNvSpPr txBox="1"/>
          <p:nvPr/>
        </p:nvSpPr>
        <p:spPr>
          <a:xfrm>
            <a:off x="389985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50% delle osservazioni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142A1E-9776-4B25-A957-7CF1D376262E}"/>
              </a:ext>
            </a:extLst>
          </p:cNvPr>
          <p:cNvSpPr/>
          <p:nvPr/>
        </p:nvSpPr>
        <p:spPr>
          <a:xfrm rot="16200000">
            <a:off x="2242164" y="2845390"/>
            <a:ext cx="426340" cy="1740741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1B744A-088A-418C-92AA-42338823CB89}"/>
              </a:ext>
            </a:extLst>
          </p:cNvPr>
          <p:cNvSpPr txBox="1"/>
          <p:nvPr/>
        </p:nvSpPr>
        <p:spPr>
          <a:xfrm>
            <a:off x="188240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83B269C8-F4BA-44B4-98AA-11F086175AE2}"/>
              </a:ext>
            </a:extLst>
          </p:cNvPr>
          <p:cNvSpPr/>
          <p:nvPr/>
        </p:nvSpPr>
        <p:spPr>
          <a:xfrm rot="16200000">
            <a:off x="6092792" y="3045178"/>
            <a:ext cx="426340" cy="1341122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6F4964-6130-4A05-A1F2-9305FAA8893D}"/>
              </a:ext>
            </a:extLst>
          </p:cNvPr>
          <p:cNvSpPr txBox="1"/>
          <p:nvPr/>
        </p:nvSpPr>
        <p:spPr>
          <a:xfrm>
            <a:off x="5844937" y="3928909"/>
            <a:ext cx="14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A75492-68A4-48AC-8DC6-CAE1F746F095}"/>
              </a:ext>
            </a:extLst>
          </p:cNvPr>
          <p:cNvSpPr txBox="1"/>
          <p:nvPr/>
        </p:nvSpPr>
        <p:spPr>
          <a:xfrm>
            <a:off x="1124376" y="2326626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Minimo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13E51C-EAB3-4099-9446-16EA011EDF91}"/>
              </a:ext>
            </a:extLst>
          </p:cNvPr>
          <p:cNvSpPr txBox="1"/>
          <p:nvPr/>
        </p:nvSpPr>
        <p:spPr>
          <a:xfrm>
            <a:off x="6561079" y="2371484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Massimo</a:t>
            </a:r>
          </a:p>
        </p:txBody>
      </p:sp>
    </p:spTree>
    <p:extLst>
      <p:ext uri="{BB962C8B-B14F-4D97-AF65-F5344CB8AC3E}">
        <p14:creationId xmlns:p14="http://schemas.microsoft.com/office/powerpoint/2010/main" val="4228256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err="1">
                <a:latin typeface="Nunito Sans" pitchFamily="2" charset="0"/>
              </a:rPr>
              <a:t>Charisma</a:t>
            </a:r>
            <a:r>
              <a:rPr lang="it-IT" sz="1200" b="1">
                <a:latin typeface="Nunito Sans" pitchFamily="2" charset="0"/>
              </a:rPr>
              <a:t> strada</a:t>
            </a:r>
            <a:r>
              <a:rPr lang="it-IT" sz="1200">
                <a:latin typeface="Nunito Sans" pitchFamily="2" charset="0"/>
              </a:rPr>
              <a:t>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02639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err="1">
                <a:latin typeface="Nunito Sans" pitchFamily="2" charset="0"/>
              </a:rPr>
              <a:t>Charisma</a:t>
            </a:r>
            <a:r>
              <a:rPr lang="it-IT" sz="1200" b="1">
                <a:latin typeface="Nunito Sans" pitchFamily="2" charset="0"/>
              </a:rPr>
              <a:t> sport</a:t>
            </a:r>
            <a:r>
              <a:rPr lang="it-IT" sz="1200">
                <a:latin typeface="Nunito Sans" pitchFamily="2" charset="0"/>
              </a:rPr>
              <a:t>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7611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err="1">
                <a:latin typeface="Nunito Sans" pitchFamily="2" charset="0"/>
              </a:rPr>
              <a:t>Charisma</a:t>
            </a:r>
            <a:r>
              <a:rPr lang="it-IT" sz="1200" b="1">
                <a:latin typeface="Nunito Sans" pitchFamily="2" charset="0"/>
              </a:rPr>
              <a:t> corsa</a:t>
            </a:r>
            <a:r>
              <a:rPr lang="it-IT" sz="1200">
                <a:latin typeface="Nunito Sans" pitchFamily="2" charset="0"/>
              </a:rPr>
              <a:t>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33075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8644890" cy="38063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>
                <a:latin typeface="Nunito Sans" pitchFamily="2" charset="0"/>
              </a:rPr>
              <a:t>La metodologia e gli strumenti sviluppati nel corso dell’analisi hanno numerose potenziali applicazioni in ulteriori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err="1">
                <a:latin typeface="Nunito Sans" pitchFamily="2" charset="0"/>
              </a:rPr>
              <a:t>predictive</a:t>
            </a:r>
            <a:r>
              <a:rPr lang="it-IT">
                <a:latin typeface="Nunito Sans" pitchFamily="2" charset="0"/>
              </a:rPr>
              <a:t> </a:t>
            </a:r>
            <a:r>
              <a:rPr lang="it-IT" err="1">
                <a:latin typeface="Nunito Sans" pitchFamily="2" charset="0"/>
              </a:rPr>
              <a:t>maintenance</a:t>
            </a:r>
            <a:r>
              <a:rPr lang="it-IT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Individuazione di periodi trascorsi in pista tramite pattern </a:t>
            </a:r>
            <a:r>
              <a:rPr lang="it-IT" b="1" err="1">
                <a:latin typeface="Nunito Sans" pitchFamily="2" charset="0"/>
              </a:rPr>
              <a:t>recognition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/>
              </a:rPr>
              <a:t>Estrapolazione di informazioni per operazioni di marketing e fidelizzazione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rgbClr val="002E69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323850" y="2764630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064164" y="1243991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421915" y="1752190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484801" y="3464891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1825409" y="2147320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123809" y="2131932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3791584" y="4739532"/>
            <a:ext cx="297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Tempo di ricarica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FB1804D-15A6-4CC2-BD65-F1E9086C6655}"/>
              </a:ext>
            </a:extLst>
          </p:cNvPr>
          <p:cNvSpPr/>
          <p:nvPr/>
        </p:nvSpPr>
        <p:spPr>
          <a:xfrm rot="10800000">
            <a:off x="2672995" y="1991359"/>
            <a:ext cx="241402" cy="394654"/>
          </a:xfrm>
          <a:prstGeom prst="rightBrace">
            <a:avLst>
              <a:gd name="adj1" fmla="val 8333"/>
              <a:gd name="adj2" fmla="val 27256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3B0E88-E107-45E4-94BE-2DECC268386F}"/>
              </a:ext>
            </a:extLst>
          </p:cNvPr>
          <p:cNvSpPr txBox="1"/>
          <p:nvPr/>
        </p:nvSpPr>
        <p:spPr>
          <a:xfrm>
            <a:off x="2904716" y="1934309"/>
            <a:ext cx="247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Chilometri percorsi</a:t>
            </a:r>
          </a:p>
          <a:p>
            <a:r>
              <a:rPr lang="it-IT">
                <a:latin typeface="Nunito Sans" pitchFamily="2" charset="0"/>
              </a:rPr>
              <a:t>Durata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780189-AD1D-4363-BCD5-6653A7B8274F}"/>
              </a:ext>
            </a:extLst>
          </p:cNvPr>
          <p:cNvSpPr txBox="1"/>
          <p:nvPr/>
        </p:nvSpPr>
        <p:spPr>
          <a:xfrm>
            <a:off x="440267" y="1036320"/>
            <a:ext cx="815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parametri dell’algoritmo della valorizzazione delle serie possono essere impostati in modo da considerare come serie distinte solo quelle tra cui intercorre un sufficiente tempo di ricarica</a:t>
            </a: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percorsi in media al giorno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 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720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Durata di guida giornaliera media per cluster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834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B75AF06-A13F-48E1-9AD9-237895F02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" b="180"/>
          <a:stretch/>
        </p:blipFill>
        <p:spPr>
          <a:xfrm>
            <a:off x="0" y="1771650"/>
            <a:ext cx="9144000" cy="3371850"/>
          </a:xfrm>
        </p:spPr>
      </p:pic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7469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>
                <a:latin typeface="Nunito Sans" pitchFamily="2" charset="0"/>
              </a:rPr>
              <a:t>Obiettivi</a:t>
            </a:r>
            <a:r>
              <a:rPr lang="it-IT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Identificare delle tipologie di utenti utilizzando i dati raccolti dalle </a:t>
            </a:r>
            <a:r>
              <a:rPr lang="it-IT" err="1">
                <a:latin typeface="Nunito Sans" pitchFamily="2" charset="0"/>
              </a:rPr>
              <a:t>connected</a:t>
            </a:r>
            <a:r>
              <a:rPr lang="it-IT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8496300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/>
              </a:rPr>
              <a:t>1457 vetture </a:t>
            </a:r>
            <a:r>
              <a:rPr lang="it-IT" err="1">
                <a:latin typeface="Nunito Sans"/>
              </a:rPr>
              <a:t>Huracán</a:t>
            </a:r>
            <a:r>
              <a:rPr lang="it-IT" b="1">
                <a:latin typeface="Nunito Sans"/>
              </a:rPr>
              <a:t>,</a:t>
            </a:r>
            <a:r>
              <a:rPr lang="it-IT">
                <a:latin typeface="Nunito Sans"/>
              </a:rPr>
              <a:t> di cui 46 di test</a:t>
            </a:r>
            <a:endParaRPr lang="it-IT"/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/>
              </a:rPr>
              <a:t>481,762,279 osservazioni</a:t>
            </a:r>
            <a:r>
              <a:rPr lang="it-IT">
                <a:latin typeface="Nunito Sans"/>
              </a:rPr>
              <a:t>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Distanza media giornaliera tra serie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>
                <a:solidFill>
                  <a:srgbClr val="000000"/>
                </a:solidFill>
                <a:latin typeface="Nunito Sans"/>
              </a:rPr>
              <a:t>tempo di ricarica</a:t>
            </a:r>
            <a:endParaRPr lang="it-IT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5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Durata media delle serie per cluster (ore).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080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medi percorsi in una serie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/>
                </a:solidFill>
                <a:effectLst/>
                <a:uLnTx/>
                <a:uFillTx/>
                <a:latin typeface="Nunito Sans Black"/>
                <a:cs typeface="Arial"/>
                <a:sym typeface="Arial"/>
              </a:rPr>
              <a:t>Possibili applicazioni</a:t>
            </a:r>
            <a:br>
              <a:rPr lang="it-IT" sz="2400" b="1" i="0" u="none" strike="noStrike" kern="0" cap="all" spc="0" normalizeH="0" baseline="0" noProof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742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427944"/>
            <a:ext cx="9144000" cy="371484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1180384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60413"/>
            <a:ext cx="55520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/>
        </p:nvGraphicFramePr>
        <p:xfrm>
          <a:off x="5765800" y="87547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0" r="30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</a:t>
            </a:r>
            <a:r>
              <a:rPr lang="it-IT" sz="1400" b="1" dirty="0">
                <a:latin typeface="Nunito Sans" pitchFamily="2" charset="0"/>
              </a:rPr>
              <a:t>709</a:t>
            </a:r>
            <a:r>
              <a:rPr lang="it-IT" sz="1400" dirty="0">
                <a:latin typeface="Nunito Sans" pitchFamily="2" charset="0"/>
              </a:rPr>
              <a:t> auto in Europa.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085417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35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0" r="30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</a:t>
            </a:r>
            <a:r>
              <a:rPr lang="it-IT" sz="1400" b="1" dirty="0">
                <a:latin typeface="Nunito Sans" pitchFamily="2" charset="0"/>
              </a:rPr>
              <a:t>368</a:t>
            </a:r>
            <a:r>
              <a:rPr lang="it-IT" sz="1400" dirty="0">
                <a:latin typeface="Nunito Sans" pitchFamily="2" charset="0"/>
              </a:rPr>
              <a:t> auto in America.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627283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80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362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20" y="1515026"/>
            <a:ext cx="5266459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 pitchFamily="2" charset="0"/>
              </a:rPr>
              <a:t>Media dei massimi giornalieri della pressione sull’acceleratore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 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7995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Temperatura dell’olio</a:t>
            </a:r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1664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delle rotazioni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Rotazioni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316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Pulizia dei dati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Valorizzazione serie</a:t>
            </a:r>
          </a:p>
          <a:p>
            <a:pPr marL="0" marR="0" lvl="0" indent="0" algn="ctr" defTabSz="533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Selezione variabili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Cluster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analysis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Findings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Analisi, interpretazione e validazione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5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37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</a:t>
            </a:r>
            <a:r>
              <a:rPr lang="it-IT" sz="1200" err="1">
                <a:latin typeface="Nunito Sans" pitchFamily="2" charset="0"/>
              </a:rPr>
              <a:t>l’active</a:t>
            </a:r>
            <a:r>
              <a:rPr lang="it-IT" sz="1200">
                <a:latin typeface="Nunito Sans" pitchFamily="2" charset="0"/>
              </a:rPr>
              <a:t> </a:t>
            </a:r>
            <a:r>
              <a:rPr lang="it-IT" sz="1200" err="1">
                <a:latin typeface="Nunito Sans" pitchFamily="2" charset="0"/>
              </a:rPr>
              <a:t>launch</a:t>
            </a:r>
            <a:r>
              <a:rPr lang="it-IT" sz="120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Active </a:t>
            </a:r>
            <a:r>
              <a:rPr lang="it-IT" b="0" cap="none" err="1">
                <a:solidFill>
                  <a:srgbClr val="000000"/>
                </a:solidFill>
                <a:latin typeface="Nunito Sans"/>
              </a:rPr>
              <a:t>launch</a:t>
            </a:r>
            <a:r>
              <a:rPr lang="it-IT" b="0" cap="none">
                <a:solidFill>
                  <a:srgbClr val="000000"/>
                </a:solidFill>
                <a:latin typeface="Nunito Sans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0670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4 </a:t>
                      </a:r>
                      <a:endParaRPr lang="it-IT" sz="600" b="1" i="0" u="none" strike="noStrike">
                        <a:solidFill>
                          <a:srgbClr val="EEEEEE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489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utilizzano l’auto il 28% dei giorni. </a:t>
            </a:r>
            <a:endParaRPr lang="it-IT" sz="1400">
              <a:latin typeface="Nunito Sans" pitchFamily="2" charset="0"/>
            </a:endParaRPr>
          </a:p>
          <a:p>
            <a:r>
              <a:rPr lang="it-IT" sz="1400">
                <a:latin typeface="Nunito Sans"/>
              </a:rPr>
              <a:t>Il 25% degli utenti guida più del 40% dei giorni. 148 utenti non hanno mai utilizzato l’auto. </a:t>
            </a:r>
            <a:endParaRPr lang="it-IT" sz="1400">
              <a:latin typeface="Nunito Sans" pitchFamily="2" charset="0"/>
            </a:endParaRPr>
          </a:p>
          <a:p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81214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Lamborghini hanno velocità massime giornaliere di 148 km/h. 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16151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Gli utenti Lamborghini hanno velocità medie di 56 km/h. 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95841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06837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hanno percorso 2000km. </a:t>
            </a:r>
            <a:endParaRPr lang="it-IT" sz="1400"/>
          </a:p>
          <a:p>
            <a:r>
              <a:rPr lang="it-IT" sz="1400">
                <a:latin typeface="Nunito Sans"/>
              </a:rPr>
              <a:t>Il 25% ha guidato per più di 2500km. 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120780592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583A5E-B6DC-4B72-A6CD-DE6F57CB203F}">
  <ds:schemaRefs>
    <ds:schemaRef ds:uri="3e8849ca-68a6-4ac9-b153-c1b91cdf1eac"/>
    <ds:schemaRef ds:uri="7b8ef0a9-b9b8-4f6c-8ca9-35eb87a149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04E2834-D8A7-44FD-9CFF-A88D23449535}">
  <ds:schemaRefs>
    <ds:schemaRef ds:uri="3e8849ca-68a6-4ac9-b153-c1b91cdf1eac"/>
    <ds:schemaRef ds:uri="7b8ef0a9-b9b8-4f6c-8ca9-35eb87a149d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3145</Words>
  <Application>Microsoft Office PowerPoint</Application>
  <PresentationFormat>Presentazione su schermo (16:9)</PresentationFormat>
  <Paragraphs>1224</Paragraphs>
  <Slides>51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51</vt:i4>
      </vt:variant>
    </vt:vector>
  </HeadingPairs>
  <TitlesOfParts>
    <vt:vector size="59" baseType="lpstr">
      <vt:lpstr>Arial</vt:lpstr>
      <vt:lpstr>Roboto</vt:lpstr>
      <vt:lpstr>Nunito Sans Black</vt:lpstr>
      <vt:lpstr>Wingdings</vt:lpstr>
      <vt:lpstr>Nunito Sans Light</vt:lpstr>
      <vt:lpstr>Nunito Sans</vt:lpstr>
      <vt:lpstr>Nunito Sans ExtraLight</vt:lpstr>
      <vt:lpstr>APPLIED</vt:lpstr>
      <vt:lpstr>Presentazione standard di PowerPoint</vt:lpstr>
      <vt:lpstr>Executive Summary</vt:lpstr>
      <vt:lpstr>Agenda </vt:lpstr>
      <vt:lpstr>Contenuti</vt:lpstr>
      <vt:lpstr>Metodologia</vt:lpstr>
      <vt:lpstr>Descrizione dati Utilizzo delle vetture</vt:lpstr>
      <vt:lpstr>Descrizione dati Velocità massime</vt:lpstr>
      <vt:lpstr>Descrizione dati Velocità medie</vt:lpstr>
      <vt:lpstr>Descrizione dati Chilometri percorsi</vt:lpstr>
      <vt:lpstr>Descrizione dati Durata di guida</vt:lpstr>
      <vt:lpstr>Distribuzione geografica</vt:lpstr>
      <vt:lpstr>Distribuzione geografica Utilizzo delle vetture</vt:lpstr>
      <vt:lpstr>Distribuzione geografica Velocità massime</vt:lpstr>
      <vt:lpstr>Distribuzione geografica Velocità medie</vt:lpstr>
      <vt:lpstr>Distribuzione geografica Chilometri percorsi</vt:lpstr>
      <vt:lpstr>Distribuzione geografica Durata di guida</vt:lpstr>
      <vt:lpstr>Cluster analysis</vt:lpstr>
      <vt:lpstr>Findings  Risultati della clusterizzazione con k-means clustering.  </vt:lpstr>
      <vt:lpstr>Findings  Descrizione cluster</vt:lpstr>
      <vt:lpstr>Findings  Descrizione cluster</vt:lpstr>
      <vt:lpstr>Findings  Possibili tipologie utente</vt:lpstr>
      <vt:lpstr>Findings  Descrizione cluster</vt:lpstr>
      <vt:lpstr>Findings  Descrizione cluster – distribuzione geografica</vt:lpstr>
      <vt:lpstr>Cluster Utilizzo delle vetture</vt:lpstr>
      <vt:lpstr>Cluster Velocità massime</vt:lpstr>
      <vt:lpstr>Cluster Velocità medie</vt:lpstr>
      <vt:lpstr>Cluster Chilometri percorsi</vt:lpstr>
      <vt:lpstr>Cluster Durata di guida</vt:lpstr>
      <vt:lpstr>Cluster Guida in pista</vt:lpstr>
      <vt:lpstr>Validazione</vt:lpstr>
      <vt:lpstr>Validazione  Driving mode</vt:lpstr>
      <vt:lpstr>Validazione Box plot</vt:lpstr>
      <vt:lpstr>Validazione  Driving mode</vt:lpstr>
      <vt:lpstr>Validazione  Driving mode</vt:lpstr>
      <vt:lpstr>Validazione  Driving mode</vt:lpstr>
      <vt:lpstr>Possibili applicazioni</vt:lpstr>
      <vt:lpstr>Possibili applicazioni Utilizzo del dato per indirizzare futuri progetti di elettrificazione del motore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tempo di ricarica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Possibili applicazioni Sviluppo della categorizzazione su base geografica </vt:lpstr>
      <vt:lpstr>Possibili applicazioni Sviluppo della categorizzazione su base geografica</vt:lpstr>
      <vt:lpstr>Possibili applicazioni Sviluppo della categorizzazione su base geografica</vt:lpstr>
      <vt:lpstr>Presentazione standard di PowerPoint</vt:lpstr>
      <vt:lpstr>Annex: validazione  Pressione sull’acceleratore</vt:lpstr>
      <vt:lpstr>Annex: Validazione Temperatura dell’olio</vt:lpstr>
      <vt:lpstr>Annex: Validazione  Rotazioni per minuto</vt:lpstr>
      <vt:lpstr>Annex: Validazione Coppia istantanea</vt:lpstr>
      <vt:lpstr>Annex: Validazione  Active launch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4</cp:revision>
  <dcterms:created xsi:type="dcterms:W3CDTF">2021-10-06T12:39:56Z</dcterms:created>
  <dcterms:modified xsi:type="dcterms:W3CDTF">2022-01-17T09:17:14Z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